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70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B8B"/>
    <a:srgbClr val="0000CC"/>
    <a:srgbClr val="0099FF"/>
    <a:srgbClr val="00CCFF"/>
    <a:srgbClr val="000000"/>
    <a:srgbClr val="E7FF01"/>
    <a:srgbClr val="FF97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4695" autoAdjust="0"/>
  </p:normalViewPr>
  <p:slideViewPr>
    <p:cSldViewPr>
      <p:cViewPr varScale="1">
        <p:scale>
          <a:sx n="73" d="100"/>
          <a:sy n="73" d="100"/>
        </p:scale>
        <p:origin x="-7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12CD26-848F-4D6E-BA0A-E591599D50EA}" type="datetimeFigureOut">
              <a:rPr lang="en-US"/>
              <a:pPr>
                <a:defRPr/>
              </a:pPr>
              <a:t>3/6/2010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213366-1FF3-4740-95FD-7BE773BAB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yaltnetco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4650" y="1288179"/>
            <a:ext cx="5111750" cy="17039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766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6999"/>
            <a:ext cx="4040188" cy="3459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81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6999"/>
            <a:ext cx="4041775" cy="3459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15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3008313" cy="3992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6999"/>
            <a:ext cx="4040188" cy="3459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81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6999"/>
            <a:ext cx="4041775" cy="3459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15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3008313" cy="3992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52400"/>
            <a:ext cx="9144000" cy="762000"/>
          </a:xfrm>
          <a:prstGeom prst="rect">
            <a:avLst/>
          </a:prstGeom>
          <a:solidFill>
            <a:srgbClr val="FF9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574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9" descr="Original Banner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52400"/>
            <a:ext cx="91440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97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9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FF97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FF97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FF97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FF97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FF97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81000"/>
            <a:ext cx="9144000" cy="533400"/>
          </a:xfrm>
          <a:prstGeom prst="rect">
            <a:avLst/>
          </a:prstGeom>
          <a:solidFill>
            <a:srgbClr val="FA7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BCC184-CBE3-4F29-A273-6F4E5CFA4DF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3/6/2010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A23789E-EAA6-4211-80A8-DD190B7CC15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0" name="Picture 9" descr="Agile_Firestarter_Logo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162800" y="381000"/>
            <a:ext cx="1619250" cy="53975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81000" y="457200"/>
            <a:ext cx="2642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white"/>
                </a:solidFill>
                <a:latin typeface="Calibri"/>
              </a:rPr>
              <a:t>New York City Spring 2010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baseline="0">
          <a:solidFill>
            <a:srgbClr val="FA730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FA730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FA730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FA730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FA730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FA730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bendewey" TargetMode="External"/><Relationship Id="rId2" Type="http://schemas.openxmlformats.org/officeDocument/2006/relationships/hyperlink" Target="http://www.bendewey.com/blo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hannel9.msdn.com/shows/SilverlightTV/" TargetMode="External"/><Relationship Id="rId2" Type="http://schemas.openxmlformats.org/officeDocument/2006/relationships/hyperlink" Target="http://microsoftpdc.com/Sessions/FT2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Building Modular Silverlight Applications with the</a:t>
            </a:r>
            <a:br>
              <a:rPr lang="en-US" sz="4000" dirty="0" smtClean="0"/>
            </a:br>
            <a:r>
              <a:rPr lang="en-US" sz="4000" dirty="0" smtClean="0"/>
              <a:t>Managed Extensibility Framework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876800"/>
            <a:ext cx="8534400" cy="1905000"/>
          </a:xfrm>
        </p:spPr>
        <p:txBody>
          <a:bodyPr rtlCol="0">
            <a:normAutofit fontScale="70000" lnSpcReduction="20000"/>
          </a:bodyPr>
          <a:lstStyle/>
          <a:p>
            <a:pPr algn="r">
              <a:defRPr/>
            </a:pPr>
            <a:r>
              <a:rPr lang="en-US" dirty="0" smtClean="0"/>
              <a:t>Ben Dewey</a:t>
            </a:r>
          </a:p>
          <a:p>
            <a:pPr algn="r">
              <a:defRPr/>
            </a:pPr>
            <a:r>
              <a:rPr lang="en-US" dirty="0" err="1" smtClean="0"/>
              <a:t>twentysix</a:t>
            </a:r>
            <a:r>
              <a:rPr lang="en-US" dirty="0" smtClean="0"/>
              <a:t> </a:t>
            </a:r>
            <a:r>
              <a:rPr lang="en-US" dirty="0" smtClean="0"/>
              <a:t>New York</a:t>
            </a:r>
          </a:p>
          <a:p>
            <a:pPr algn="r">
              <a:defRPr/>
            </a:pPr>
            <a:endParaRPr lang="en-US" dirty="0" smtClean="0"/>
          </a:p>
          <a:p>
            <a:pPr algn="r">
              <a:defRPr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www.bendewey.com/blog</a:t>
            </a:r>
            <a:endParaRPr lang="en-US" dirty="0" smtClean="0"/>
          </a:p>
          <a:p>
            <a:pPr algn="r">
              <a:defRPr/>
            </a:pPr>
            <a:r>
              <a:rPr lang="en-US" dirty="0" smtClean="0">
                <a:hlinkClick r:id="rId3"/>
              </a:rPr>
              <a:t>http://twitter.com/bendewey</a:t>
            </a:r>
            <a:endParaRPr lang="en-US" dirty="0" smtClean="0"/>
          </a:p>
          <a:p>
            <a:pPr algn="r">
              <a:defRPr/>
            </a:pPr>
            <a:endParaRPr lang="en-US" dirty="0" smtClean="0"/>
          </a:p>
          <a:p>
            <a:pPr algn="r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Packages Dynamically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458200" cy="4572000"/>
          </a:xfrm>
        </p:spPr>
        <p:txBody>
          <a:bodyPr/>
          <a:lstStyle/>
          <a:p>
            <a:r>
              <a:rPr lang="en-US" dirty="0" err="1" smtClean="0"/>
              <a:t>DeploymentCatalog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DeploymentCatalogService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*	</a:t>
            </a:r>
            <a:r>
              <a:rPr lang="en-US" sz="2400" dirty="0" err="1" smtClean="0"/>
              <a:t>DeploymentCatalogService</a:t>
            </a:r>
            <a:r>
              <a:rPr lang="en-US" sz="2400" dirty="0" smtClean="0"/>
              <a:t> is not included in </a:t>
            </a:r>
            <a:r>
              <a:rPr lang="en-US" sz="2400" dirty="0" err="1" smtClean="0"/>
              <a:t>System.ComponentModel.Composition</a:t>
            </a:r>
            <a:r>
              <a:rPr lang="en-US" sz="2400" dirty="0" smtClean="0"/>
              <a:t>, comes with the </a:t>
            </a:r>
            <a:r>
              <a:rPr lang="en-US" sz="2400" dirty="0" err="1" smtClean="0"/>
              <a:t>DeploymentCatalogSample</a:t>
            </a:r>
            <a:r>
              <a:rPr lang="en-US" sz="2400" dirty="0" smtClean="0"/>
              <a:t> Sample application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4659868"/>
            <a:ext cx="7620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DeploymentCatalogService.AddXap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"MefHolidayShapes.xap"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2743200"/>
            <a:ext cx="7772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catalog =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DeploymentCatalog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"MefHolidayShapes.xap"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catalog.DownloadCompleted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+=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catalog_DownloadCompleted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catalog.DownloadAsync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5720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http://mef.codeplex.com</a:t>
            </a: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http://microsoftpdc.com/Sessions/FT24</a:t>
            </a:r>
            <a:endParaRPr lang="en-US" dirty="0" smtClean="0"/>
          </a:p>
          <a:p>
            <a:pPr lvl="1"/>
            <a:r>
              <a:rPr lang="en-US" dirty="0" smtClean="0"/>
              <a:t>Building Extensible Rich Internet Applications with the Managed Extensibility Framework (Glenn Block)</a:t>
            </a: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http://channel9.msdn.com/shows/SilverlightTV/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http://www.agilefirestarter.com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76800"/>
            <a:ext cx="8077200" cy="1752600"/>
          </a:xfrm>
        </p:spPr>
        <p:txBody>
          <a:bodyPr/>
          <a:lstStyle/>
          <a:p>
            <a:pPr algn="r"/>
            <a:r>
              <a:rPr lang="en-US" dirty="0" smtClean="0"/>
              <a:t>twitter: @</a:t>
            </a:r>
            <a:r>
              <a:rPr lang="en-US" dirty="0" err="1" smtClean="0"/>
              <a:t>agilefire</a:t>
            </a:r>
            <a:r>
              <a:rPr lang="en-US" dirty="0" smtClean="0"/>
              <a:t>	Saturday March 27, 2010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smtClean="0"/>
              <a:t>Thank You</a:t>
            </a:r>
            <a:endParaRPr lang="en-US" sz="5400" dirty="0" smtClean="0"/>
          </a:p>
        </p:txBody>
      </p:sp>
      <p:sp>
        <p:nvSpPr>
          <p:cNvPr id="22531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1219200"/>
            <a:ext cx="8610600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500" dirty="0">
                <a:latin typeface="+mn-lt"/>
              </a:rPr>
              <a:t>We thank the following companies for their gracious sponsorship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81200" y="1600200"/>
            <a:ext cx="4724400" cy="7080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400" dirty="0">
                <a:solidFill>
                  <a:srgbClr val="FF9700"/>
                </a:solidFill>
                <a:latin typeface="+mj-lt"/>
                <a:ea typeface="+mj-ea"/>
                <a:cs typeface="+mj-cs"/>
              </a:rPr>
              <a:t>Platinum Sponsors</a:t>
            </a:r>
          </a:p>
        </p:txBody>
      </p:sp>
      <p:pic>
        <p:nvPicPr>
          <p:cNvPr id="5" name="Picture 4" descr="SetFocus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2533650"/>
            <a:ext cx="5453495" cy="12763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981200" y="4625975"/>
            <a:ext cx="4114800" cy="7080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400" dirty="0">
                <a:solidFill>
                  <a:srgbClr val="FF9700"/>
                </a:solidFill>
                <a:latin typeface="+mj-lt"/>
                <a:ea typeface="+mj-ea"/>
                <a:cs typeface="+mj-cs"/>
              </a:rPr>
              <a:t>Gold Sponsor</a:t>
            </a:r>
          </a:p>
        </p:txBody>
      </p:sp>
      <p:pic>
        <p:nvPicPr>
          <p:cNvPr id="7" name="Picture 6" descr="Infragistics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5410200"/>
            <a:ext cx="2273300" cy="72564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Picture 7" descr="Lab49Logo.w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2514600"/>
            <a:ext cx="3441456" cy="129539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knowledge of</a:t>
            </a:r>
          </a:p>
          <a:p>
            <a:pPr lvl="1"/>
            <a:r>
              <a:rPr lang="en-US" dirty="0" smtClean="0"/>
              <a:t>Silverlight</a:t>
            </a:r>
          </a:p>
          <a:p>
            <a:pPr lvl="1"/>
            <a:r>
              <a:rPr lang="en-US" dirty="0" smtClean="0"/>
              <a:t>Model-View-</a:t>
            </a:r>
            <a:r>
              <a:rPr lang="en-US" dirty="0" err="1" smtClean="0"/>
              <a:t>ViewModel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Nice to have knowledge of</a:t>
            </a:r>
          </a:p>
          <a:p>
            <a:pPr lvl="1"/>
            <a:r>
              <a:rPr lang="en-US" dirty="0" smtClean="0"/>
              <a:t>Loosely Coupled Application Architecture</a:t>
            </a:r>
          </a:p>
          <a:p>
            <a:pPr lvl="1"/>
            <a:r>
              <a:rPr lang="en-US" dirty="0" smtClean="0"/>
              <a:t>Inversion of Control Containers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Managed Extensibility Framework</a:t>
            </a:r>
          </a:p>
          <a:p>
            <a:r>
              <a:rPr lang="en-US" dirty="0" smtClean="0"/>
              <a:t>MEF Basics</a:t>
            </a:r>
          </a:p>
          <a:p>
            <a:pPr lvl="1"/>
            <a:r>
              <a:rPr lang="en-US" dirty="0" smtClean="0"/>
              <a:t>Export, Import, Compose</a:t>
            </a:r>
          </a:p>
          <a:p>
            <a:r>
              <a:rPr lang="en-US" dirty="0" smtClean="0"/>
              <a:t>Describing your exports with Metadata</a:t>
            </a:r>
          </a:p>
          <a:p>
            <a:r>
              <a:rPr lang="en-US" dirty="0" smtClean="0"/>
              <a:t>Loading Packages Dynamically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76600" y="4953000"/>
            <a:ext cx="57150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Loosely Couple Architecture</a:t>
            </a:r>
          </a:p>
          <a:p>
            <a:pPr lvl="1"/>
            <a:r>
              <a:rPr lang="en-US" dirty="0" smtClean="0"/>
              <a:t>Extract functionality to Interfaces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Inversion of Control Containers</a:t>
            </a:r>
          </a:p>
          <a:p>
            <a:pPr lvl="1"/>
            <a:r>
              <a:rPr lang="en-US" dirty="0" smtClean="0"/>
              <a:t>Dependency Injection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05200" y="5334000"/>
            <a:ext cx="495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obj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MyPlugin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 algn="r"/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algn="r"/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obj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IoC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.Resolve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&gt;();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8382000" y="5181600"/>
            <a:ext cx="533400" cy="533400"/>
          </a:xfrm>
          <a:prstGeom prst="noSmoking">
            <a:avLst/>
          </a:prstGeom>
          <a:solidFill>
            <a:srgbClr val="D60000">
              <a:alpha val="30196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miley Face 5"/>
          <p:cNvSpPr/>
          <p:nvPr/>
        </p:nvSpPr>
        <p:spPr>
          <a:xfrm>
            <a:off x="8382000" y="5791200"/>
            <a:ext cx="533400" cy="533400"/>
          </a:xfrm>
          <a:prstGeom prst="smileyFace">
            <a:avLst/>
          </a:prstGeom>
          <a:solidFill>
            <a:srgbClr val="FFFF00">
              <a:alpha val="60000"/>
            </a:srgbClr>
          </a:solidFill>
          <a:ln>
            <a:solidFill>
              <a:srgbClr val="00000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MEF is the Managed Extensibility Framework</a:t>
            </a:r>
          </a:p>
          <a:p>
            <a:pPr lvl="1"/>
            <a:r>
              <a:rPr lang="en-US" dirty="0" smtClean="0"/>
              <a:t>Create based on the needs of the VS2010 team</a:t>
            </a:r>
          </a:p>
          <a:p>
            <a:pPr lvl="1"/>
            <a:r>
              <a:rPr lang="en-US" dirty="0" smtClean="0"/>
              <a:t>MEF Preview 9 for SL3 and In the Box for SL4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Why would you want to use it?</a:t>
            </a:r>
          </a:p>
          <a:p>
            <a:pPr lvl="1"/>
            <a:r>
              <a:rPr lang="en-US" dirty="0" smtClean="0"/>
              <a:t>Loosely Coupled Application</a:t>
            </a:r>
          </a:p>
          <a:p>
            <a:pPr lvl="1"/>
            <a:r>
              <a:rPr lang="en-US" dirty="0" err="1" smtClean="0"/>
              <a:t>Plugin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Limit initial XAP download time.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MEF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Export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Import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Compose</a:t>
            </a:r>
          </a:p>
          <a:p>
            <a:pPr lvl="1"/>
            <a:r>
              <a:rPr lang="en-US" dirty="0" smtClean="0"/>
              <a:t>Populates the entire object graph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6260068"/>
            <a:ext cx="6096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CompositionInitializer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.SatisfyImports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this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3897868"/>
            <a:ext cx="5334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Import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{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2438400"/>
            <a:ext cx="5334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Export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typeof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))]</a:t>
            </a:r>
          </a:p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 class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MyPlugin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endParaRPr lang="en-US" dirty="0" smtClean="0">
              <a:solidFill>
                <a:srgbClr val="008B8B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{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4687669"/>
            <a:ext cx="6248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ImportMany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IEnumerable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{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Describing your Exports with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dirty="0" err="1" smtClean="0"/>
              <a:t>ExportMetadataAttribute</a:t>
            </a:r>
            <a:r>
              <a:rPr lang="en-US" dirty="0" smtClean="0"/>
              <a:t> (0-many)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Binds using the Lazy&lt;T, </a:t>
            </a:r>
            <a:r>
              <a:rPr lang="en-US" dirty="0" err="1" smtClean="0"/>
              <a:t>TMetadata</a:t>
            </a:r>
            <a:r>
              <a:rPr lang="en-US" dirty="0" smtClean="0"/>
              <a:t>&gt; object to a strongly typed interface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2590800"/>
            <a:ext cx="5334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Export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typeof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))]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ExportMetadata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“Order”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1)]</a:t>
            </a:r>
          </a:p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 class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MyPlugin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</a:t>
            </a:r>
            <a:endParaRPr lang="en-US" dirty="0" smtClean="0">
              <a:solidFill>
                <a:srgbClr val="008B8B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{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0" y="4895671"/>
            <a:ext cx="5334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 interface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IPluginMetadata</a:t>
            </a:r>
            <a:endParaRPr lang="en-US" dirty="0" smtClean="0">
              <a:solidFill>
                <a:srgbClr val="008B8B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{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Order {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}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Imports get set whenever new Exports become available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3352800"/>
            <a:ext cx="6781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ImportMany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AllowRecomposition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)]</a:t>
            </a:r>
          </a:p>
          <a:p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IEnumerable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err="1" smtClean="0">
                <a:solidFill>
                  <a:srgbClr val="008B8B"/>
                </a:solidFill>
                <a:latin typeface="Consolas" pitchFamily="49" charset="0"/>
                <a:cs typeface="Consolas" pitchFamily="49" charset="0"/>
              </a:rPr>
              <a:t>IShape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 Shapes {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 smtClean="0">
                <a:solidFill>
                  <a:srgbClr val="0000CC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10264</TotalTime>
  <Words>319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1_Office Theme</vt:lpstr>
      <vt:lpstr>Building Modular Silverlight Applications with the Managed Extensibility Framework</vt:lpstr>
      <vt:lpstr>Slide 2</vt:lpstr>
      <vt:lpstr>Assumptions</vt:lpstr>
      <vt:lpstr>Overview</vt:lpstr>
      <vt:lpstr>Preface</vt:lpstr>
      <vt:lpstr>What is MEF</vt:lpstr>
      <vt:lpstr>MEF Basics</vt:lpstr>
      <vt:lpstr>Describing your Exports with Metadata</vt:lpstr>
      <vt:lpstr>Recomposition</vt:lpstr>
      <vt:lpstr>Loading Packages Dynamically</vt:lpstr>
      <vt:lpstr>Links</vt:lpstr>
      <vt:lpstr>http://www.agilefirestarter.com</vt:lpstr>
      <vt:lpstr>Thank You</vt:lpstr>
    </vt:vector>
  </TitlesOfParts>
  <Company>Microdesk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Bohlen (sbohlen@hotmail.com)</dc:creator>
  <cp:lastModifiedBy>Ben Dewey</cp:lastModifiedBy>
  <cp:revision>317</cp:revision>
  <dcterms:created xsi:type="dcterms:W3CDTF">2008-09-22T00:48:41Z</dcterms:created>
  <dcterms:modified xsi:type="dcterms:W3CDTF">2010-03-06T19:37:41Z</dcterms:modified>
</cp:coreProperties>
</file>