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1" r:id="rId2"/>
    <p:sldId id="259" r:id="rId3"/>
    <p:sldId id="260" r:id="rId4"/>
    <p:sldId id="261" r:id="rId5"/>
    <p:sldId id="262" r:id="rId6"/>
    <p:sldId id="263" r:id="rId7"/>
    <p:sldId id="264" r:id="rId8"/>
    <p:sldId id="268" r:id="rId9"/>
    <p:sldId id="265" r:id="rId10"/>
    <p:sldId id="270" r:id="rId11"/>
    <p:sldId id="273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B8B"/>
    <a:srgbClr val="0099FF"/>
    <a:srgbClr val="00CCFF"/>
    <a:srgbClr val="000000"/>
    <a:srgbClr val="E7FF01"/>
    <a:srgbClr val="FF97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94695" autoAdjust="0"/>
  </p:normalViewPr>
  <p:slideViewPr>
    <p:cSldViewPr>
      <p:cViewPr varScale="1">
        <p:scale>
          <a:sx n="73" d="100"/>
          <a:sy n="73" d="100"/>
        </p:scale>
        <p:origin x="-8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12CD26-848F-4D6E-BA0A-E591599D50EA}" type="datetimeFigureOut">
              <a:rPr lang="en-US"/>
              <a:pPr>
                <a:defRPr/>
              </a:pPr>
              <a:t>7/29/2010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213366-1FF3-4740-95FD-7BE773BAB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56383-6E91-47B3-857C-5736695C329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 eaLnBrk="1" latinLnBrk="0" hangingPunct="1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>
            <a:lvl2pPr>
              <a:buClr>
                <a:schemeClr val="accent1">
                  <a:lumMod val="40000"/>
                  <a:lumOff val="60000"/>
                </a:schemeClr>
              </a:buClr>
              <a:defRPr/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595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595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7/29/2010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D765E78-7531-4A35-B2D1-4C9923EBC7DC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7/29/2010</a:t>
            </a:fld>
            <a:endParaRPr lang="en-US">
              <a:solidFill>
                <a:srgbClr val="04617B">
                  <a:shade val="90000"/>
                </a:srgbClr>
              </a:solidFill>
              <a:latin typeface="Calibri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alibri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52547CB-CD10-498F-B858-22A849D5EF91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alibri"/>
            </a:endParaRPr>
          </a:p>
        </p:txBody>
      </p:sp>
      <p:sp>
        <p:nvSpPr>
          <p:cNvPr id="14" name="Freeform 13"/>
          <p:cNvSpPr/>
          <p:nvPr userDrawn="1"/>
        </p:nvSpPr>
        <p:spPr>
          <a:xfrm>
            <a:off x="0" y="0"/>
            <a:ext cx="9144000" cy="1006348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7522"/>
              <a:gd name="connsiteX1" fmla="*/ 21600 w 21600"/>
              <a:gd name="connsiteY1" fmla="*/ 0 h 27522"/>
              <a:gd name="connsiteX2" fmla="*/ 21600 w 21600"/>
              <a:gd name="connsiteY2" fmla="*/ 17322 h 27522"/>
              <a:gd name="connsiteX3" fmla="*/ 0 w 21600"/>
              <a:gd name="connsiteY3" fmla="*/ 23772 h 27522"/>
              <a:gd name="connsiteX4" fmla="*/ 0 w 21600"/>
              <a:gd name="connsiteY4" fmla="*/ 0 h 27522"/>
              <a:gd name="connsiteX0" fmla="*/ 0 w 21600"/>
              <a:gd name="connsiteY0" fmla="*/ 0 h 27522"/>
              <a:gd name="connsiteX1" fmla="*/ 21600 w 21600"/>
              <a:gd name="connsiteY1" fmla="*/ 0 h 27522"/>
              <a:gd name="connsiteX2" fmla="*/ 21600 w 21600"/>
              <a:gd name="connsiteY2" fmla="*/ 6522 h 27522"/>
              <a:gd name="connsiteX3" fmla="*/ 0 w 21600"/>
              <a:gd name="connsiteY3" fmla="*/ 23772 h 27522"/>
              <a:gd name="connsiteX4" fmla="*/ 0 w 21600"/>
              <a:gd name="connsiteY4" fmla="*/ 0 h 27522"/>
              <a:gd name="connsiteX0" fmla="*/ 0 w 21600"/>
              <a:gd name="connsiteY0" fmla="*/ 0 h 23772"/>
              <a:gd name="connsiteX1" fmla="*/ 21600 w 21600"/>
              <a:gd name="connsiteY1" fmla="*/ 0 h 23772"/>
              <a:gd name="connsiteX2" fmla="*/ 21600 w 21600"/>
              <a:gd name="connsiteY2" fmla="*/ 6522 h 23772"/>
              <a:gd name="connsiteX3" fmla="*/ 0 w 21600"/>
              <a:gd name="connsiteY3" fmla="*/ 23772 h 23772"/>
              <a:gd name="connsiteX4" fmla="*/ 0 w 21600"/>
              <a:gd name="connsiteY4" fmla="*/ 0 h 23772"/>
              <a:gd name="connsiteX0" fmla="*/ 0 w 21600"/>
              <a:gd name="connsiteY0" fmla="*/ 0 h 23772"/>
              <a:gd name="connsiteX1" fmla="*/ 21600 w 21600"/>
              <a:gd name="connsiteY1" fmla="*/ 0 h 23772"/>
              <a:gd name="connsiteX2" fmla="*/ 21600 w 21600"/>
              <a:gd name="connsiteY2" fmla="*/ 6522 h 23772"/>
              <a:gd name="connsiteX3" fmla="*/ 0 w 21600"/>
              <a:gd name="connsiteY3" fmla="*/ 23772 h 23772"/>
              <a:gd name="connsiteX4" fmla="*/ 0 w 21600"/>
              <a:gd name="connsiteY4" fmla="*/ 0 h 23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3772">
                <a:moveTo>
                  <a:pt x="0" y="0"/>
                </a:moveTo>
                <a:lnTo>
                  <a:pt x="21600" y="0"/>
                </a:lnTo>
                <a:lnTo>
                  <a:pt x="21600" y="6522"/>
                </a:lnTo>
                <a:cubicBezTo>
                  <a:pt x="10800" y="6522"/>
                  <a:pt x="7553" y="10364"/>
                  <a:pt x="0" y="23772"/>
                </a:cubicBezTo>
                <a:lnTo>
                  <a:pt x="0" y="0"/>
                </a:lnTo>
                <a:close/>
              </a:path>
            </a:pathLst>
          </a:custGeom>
          <a:solidFill>
            <a:srgbClr val="96969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reeform 16"/>
          <p:cNvSpPr/>
          <p:nvPr userDrawn="1"/>
        </p:nvSpPr>
        <p:spPr>
          <a:xfrm>
            <a:off x="0" y="0"/>
            <a:ext cx="9144000" cy="864023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868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868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8242"/>
              <a:gd name="connsiteX1" fmla="*/ 21600 w 21600"/>
              <a:gd name="connsiteY1" fmla="*/ 0 h 28242"/>
              <a:gd name="connsiteX2" fmla="*/ 21600 w 21600"/>
              <a:gd name="connsiteY2" fmla="*/ 8682 h 28242"/>
              <a:gd name="connsiteX3" fmla="*/ 0 w 21600"/>
              <a:gd name="connsiteY3" fmla="*/ 24492 h 28242"/>
              <a:gd name="connsiteX4" fmla="*/ 0 w 21600"/>
              <a:gd name="connsiteY4" fmla="*/ 0 h 28242"/>
              <a:gd name="connsiteX0" fmla="*/ 0 w 21600"/>
              <a:gd name="connsiteY0" fmla="*/ 0 h 24492"/>
              <a:gd name="connsiteX1" fmla="*/ 21600 w 21600"/>
              <a:gd name="connsiteY1" fmla="*/ 0 h 24492"/>
              <a:gd name="connsiteX2" fmla="*/ 21600 w 21600"/>
              <a:gd name="connsiteY2" fmla="*/ 8682 h 24492"/>
              <a:gd name="connsiteX3" fmla="*/ 0 w 21600"/>
              <a:gd name="connsiteY3" fmla="*/ 24492 h 24492"/>
              <a:gd name="connsiteX4" fmla="*/ 0 w 21600"/>
              <a:gd name="connsiteY4" fmla="*/ 0 h 2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4492">
                <a:moveTo>
                  <a:pt x="0" y="0"/>
                </a:moveTo>
                <a:lnTo>
                  <a:pt x="21600" y="0"/>
                </a:lnTo>
                <a:lnTo>
                  <a:pt x="21600" y="8682"/>
                </a:lnTo>
                <a:cubicBezTo>
                  <a:pt x="10800" y="8682"/>
                  <a:pt x="8023" y="8914"/>
                  <a:pt x="0" y="24492"/>
                </a:cubicBezTo>
                <a:lnTo>
                  <a:pt x="0" y="0"/>
                </a:lnTo>
                <a:close/>
              </a:path>
            </a:pathLst>
          </a:custGeom>
          <a:solidFill>
            <a:srgbClr val="96969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endewey.com/blo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twitter.com/bendewey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hannel9.msdn.com/shows/SilverlightTV/" TargetMode="External"/><Relationship Id="rId2" Type="http://schemas.openxmlformats.org/officeDocument/2006/relationships/hyperlink" Target="http://microsoftpdc.com/Sessions/FT2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bendewey" TargetMode="External"/><Relationship Id="rId2" Type="http://schemas.openxmlformats.org/officeDocument/2006/relationships/hyperlink" Target="mailto:ben@bendewey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8385048" cy="1828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Building Modular Silverlight Applications with the</a:t>
            </a:r>
            <a:br>
              <a:rPr lang="en-US" sz="4400" dirty="0" smtClean="0"/>
            </a:br>
            <a:r>
              <a:rPr lang="en-US" sz="4400" dirty="0" smtClean="0"/>
              <a:t>Managed Extensibility Framework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867464"/>
          </a:xfrm>
        </p:spPr>
        <p:txBody>
          <a:bodyPr>
            <a:normAutofit/>
          </a:bodyPr>
          <a:lstStyle/>
          <a:p>
            <a:r>
              <a:rPr lang="en-US" dirty="0" smtClean="0"/>
              <a:t>By, Ben Dewey</a:t>
            </a:r>
          </a:p>
          <a:p>
            <a:r>
              <a:rPr lang="en-US" sz="1600" dirty="0" smtClean="0"/>
              <a:t>Senior Software Developer</a:t>
            </a:r>
          </a:p>
          <a:p>
            <a:r>
              <a:rPr lang="en-US" sz="1600" dirty="0" err="1" smtClean="0"/>
              <a:t>twentySix</a:t>
            </a:r>
            <a:r>
              <a:rPr lang="en-US" sz="1600" dirty="0" smtClean="0"/>
              <a:t> New York</a:t>
            </a:r>
          </a:p>
          <a:p>
            <a:endParaRPr lang="en-US" sz="1600" dirty="0" smtClean="0"/>
          </a:p>
          <a:p>
            <a:r>
              <a:rPr lang="en-US" sz="1600" dirty="0" smtClean="0">
                <a:hlinkClick r:id="rId3"/>
              </a:rPr>
              <a:t>http://bendewey.com/blog</a:t>
            </a:r>
            <a:endParaRPr lang="en-US" sz="1600" dirty="0" smtClean="0"/>
          </a:p>
          <a:p>
            <a:r>
              <a:rPr lang="en-US" sz="1600" dirty="0" smtClean="0">
                <a:hlinkClick r:id="rId4"/>
              </a:rPr>
              <a:t>http://twitter.com/bendewey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572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http://mef.codeplex.com</a:t>
            </a: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http://microsoftpdc.com/Sessions/FT24</a:t>
            </a:r>
            <a:endParaRPr lang="en-US" dirty="0" smtClean="0"/>
          </a:p>
          <a:p>
            <a:pPr lvl="1"/>
            <a:r>
              <a:rPr lang="en-US" dirty="0" smtClean="0"/>
              <a:t>Building Extensible Rich Internet Applications with the Managed Extensibility Framework (Glenn Block)</a:t>
            </a:r>
          </a:p>
          <a:p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http://channel9.msdn.com/shows/SilverlightTV/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Design Toolbox</a:t>
            </a:r>
            <a:endParaRPr lang="en-US" dirty="0"/>
          </a:p>
        </p:txBody>
      </p:sp>
      <p:pic>
        <p:nvPicPr>
          <p:cNvPr id="4" name="Content Placeholder 3" descr="avata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971800"/>
            <a:ext cx="2095500" cy="2762250"/>
          </a:xfrm>
        </p:spPr>
      </p:pic>
      <p:sp>
        <p:nvSpPr>
          <p:cNvPr id="5" name="TextBox 4"/>
          <p:cNvSpPr txBox="1"/>
          <p:nvPr/>
        </p:nvSpPr>
        <p:spPr>
          <a:xfrm>
            <a:off x="762000" y="2133600"/>
            <a:ext cx="7314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http://microsoft.com/design/toolbox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smtClean="0"/>
              <a:t>Thank You</a:t>
            </a:r>
            <a:endParaRPr lang="en-US" sz="5400" dirty="0" smtClean="0"/>
          </a:p>
        </p:txBody>
      </p:sp>
      <p:sp>
        <p:nvSpPr>
          <p:cNvPr id="22531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ben@bendewey.com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http://twitter.com/bendewey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knowledge of</a:t>
            </a:r>
          </a:p>
          <a:p>
            <a:pPr lvl="1"/>
            <a:r>
              <a:rPr lang="en-US" dirty="0" smtClean="0"/>
              <a:t>Silverlight</a:t>
            </a:r>
          </a:p>
          <a:p>
            <a:pPr lvl="1"/>
            <a:r>
              <a:rPr lang="en-US" dirty="0" smtClean="0"/>
              <a:t>Model-View-</a:t>
            </a:r>
            <a:r>
              <a:rPr lang="en-US" dirty="0" err="1" smtClean="0"/>
              <a:t>ViewModel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Nice to have knowledge of</a:t>
            </a:r>
          </a:p>
          <a:p>
            <a:pPr lvl="1"/>
            <a:r>
              <a:rPr lang="en-US" dirty="0" smtClean="0"/>
              <a:t>Loosely Coupled Application Architecture</a:t>
            </a:r>
          </a:p>
          <a:p>
            <a:pPr lvl="1"/>
            <a:r>
              <a:rPr lang="en-US" dirty="0" smtClean="0"/>
              <a:t>Inversion of Control Containers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Managed Extensibility Framework</a:t>
            </a:r>
          </a:p>
          <a:p>
            <a:r>
              <a:rPr lang="en-US" dirty="0" smtClean="0"/>
              <a:t>MEF Basics</a:t>
            </a:r>
          </a:p>
          <a:p>
            <a:pPr lvl="1"/>
            <a:r>
              <a:rPr lang="en-US" dirty="0" smtClean="0"/>
              <a:t>Export, Import, Compose</a:t>
            </a:r>
          </a:p>
          <a:p>
            <a:r>
              <a:rPr lang="en-US" dirty="0" smtClean="0"/>
              <a:t>Describing your exports with Metadata</a:t>
            </a:r>
          </a:p>
          <a:p>
            <a:r>
              <a:rPr lang="en-US" dirty="0" smtClean="0"/>
              <a:t>Loading Packages Dynamically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76600" y="4953000"/>
            <a:ext cx="5715000" cy="16002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Loosely Couple Architecture</a:t>
            </a:r>
          </a:p>
          <a:p>
            <a:pPr lvl="1"/>
            <a:r>
              <a:rPr lang="en-US" dirty="0" smtClean="0"/>
              <a:t>Extract functionality to Interfaces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Inversion of Control Containers</a:t>
            </a:r>
          </a:p>
          <a:p>
            <a:pPr lvl="1"/>
            <a:r>
              <a:rPr lang="en-US" dirty="0" smtClean="0"/>
              <a:t>Dependency Injection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505200" y="53340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obj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MyPlugin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r"/>
            <a:endParaRPr lang="en-US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algn="r"/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obj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IoC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Resolve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&gt;();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8382000" y="5181600"/>
            <a:ext cx="533400" cy="533400"/>
          </a:xfrm>
          <a:prstGeom prst="noSmoking">
            <a:avLst/>
          </a:prstGeom>
          <a:solidFill>
            <a:srgbClr val="D60000">
              <a:alpha val="3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8382000" y="5791200"/>
            <a:ext cx="533400" cy="533400"/>
          </a:xfrm>
          <a:prstGeom prst="smileyFace">
            <a:avLst/>
          </a:prstGeom>
          <a:solidFill>
            <a:srgbClr val="FFFF00">
              <a:alpha val="60000"/>
            </a:srgbClr>
          </a:solidFill>
          <a:ln>
            <a:solidFill>
              <a:srgbClr val="0000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MEF is the Managed Extensibility Framework</a:t>
            </a:r>
          </a:p>
          <a:p>
            <a:pPr lvl="1"/>
            <a:r>
              <a:rPr lang="en-US" dirty="0" smtClean="0"/>
              <a:t>Create based on the needs of the VS2010 team</a:t>
            </a:r>
          </a:p>
          <a:p>
            <a:pPr lvl="1"/>
            <a:r>
              <a:rPr lang="en-US" dirty="0" smtClean="0"/>
              <a:t>MEF Preview 9 for SL3 and In the Box for SL4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would you want to use it?</a:t>
            </a:r>
          </a:p>
          <a:p>
            <a:pPr lvl="1"/>
            <a:r>
              <a:rPr lang="en-US" dirty="0" smtClean="0"/>
              <a:t>Loosely Coupled Application</a:t>
            </a:r>
          </a:p>
          <a:p>
            <a:pPr lvl="1"/>
            <a:r>
              <a:rPr lang="en-US" dirty="0" err="1" smtClean="0"/>
              <a:t>Plugin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 smtClean="0"/>
              <a:t>Limit initial XAP download time.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MEF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Export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Compose</a:t>
            </a:r>
          </a:p>
          <a:p>
            <a:pPr lvl="1"/>
            <a:r>
              <a:rPr lang="en-US" dirty="0" smtClean="0"/>
              <a:t>Populates the entire object graph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5638800"/>
            <a:ext cx="609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CompositionInitializer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.SatisfyImports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200400"/>
            <a:ext cx="5334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Import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{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get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 }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1828800"/>
            <a:ext cx="5334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Export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typeof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))]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MyPlugin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endParaRPr lang="en-US" dirty="0" smtClean="0">
              <a:solidFill>
                <a:srgbClr val="008B8B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3990201"/>
            <a:ext cx="6248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ImportMany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IEnumerable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{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get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 }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Describing your Exports with Metadata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</a:t>
            </a:r>
            <a:r>
              <a:rPr lang="en-US" dirty="0" err="1" smtClean="0"/>
              <a:t>ExportMetadataAttribute</a:t>
            </a:r>
            <a:r>
              <a:rPr lang="en-US" dirty="0" smtClean="0"/>
              <a:t> (0-many)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Binds using the Lazy&lt;T, </a:t>
            </a:r>
            <a:r>
              <a:rPr lang="en-US" dirty="0" err="1" smtClean="0"/>
              <a:t>TMetadata</a:t>
            </a:r>
            <a:r>
              <a:rPr lang="en-US" dirty="0" smtClean="0"/>
              <a:t>&gt; object to a strongly typed interface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2133600"/>
            <a:ext cx="5334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Export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typeof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))]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ExportMetadata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“Order”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1)]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MyPlugin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endParaRPr lang="en-US" dirty="0" smtClean="0">
              <a:solidFill>
                <a:srgbClr val="008B8B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7000" y="4895671"/>
            <a:ext cx="5334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IPluginMetadata</a:t>
            </a:r>
            <a:endParaRPr lang="en-US" dirty="0" smtClean="0">
              <a:solidFill>
                <a:srgbClr val="008B8B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Order {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get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 }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Imports get set whenever new Exports become available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362200"/>
            <a:ext cx="67818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ImportMany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AllowRecomposition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IEnumerable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IShape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Shapes {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get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 }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Packages Dynamically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81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DeploymentCatalog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DeploymentCatalogService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*	</a:t>
            </a:r>
            <a:r>
              <a:rPr lang="en-US" sz="2400" dirty="0" err="1" smtClean="0"/>
              <a:t>DeploymentCatalogService</a:t>
            </a:r>
            <a:r>
              <a:rPr lang="en-US" sz="2400" dirty="0" smtClean="0"/>
              <a:t> is not included in </a:t>
            </a:r>
            <a:r>
              <a:rPr lang="en-US" sz="2400" dirty="0" err="1" smtClean="0"/>
              <a:t>System.ComponentModel.Composition</a:t>
            </a:r>
            <a:r>
              <a:rPr lang="en-US" sz="2400" dirty="0" smtClean="0"/>
              <a:t>, comes with the </a:t>
            </a:r>
            <a:r>
              <a:rPr lang="en-US" sz="2400" dirty="0" err="1" smtClean="0"/>
              <a:t>DeploymentCatalogSample</a:t>
            </a:r>
            <a:r>
              <a:rPr lang="en-US" sz="2400" dirty="0" smtClean="0"/>
              <a:t> Sample application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3897868"/>
            <a:ext cx="7620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DeploymentCatalogService.AddXap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"MefHolidayShapes.xap"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1981200"/>
            <a:ext cx="7772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catalog =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DeploymentCatalog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"MefHolidayShapes.xap"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catalog.DownloadCompleted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+=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catalog_DownloadCompleted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catalog.DownloadAsync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10368</TotalTime>
  <Words>315</Words>
  <Application>Microsoft Office PowerPoint</Application>
  <PresentationFormat>On-screen Show (4:3)</PresentationFormat>
  <Paragraphs>106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Building Modular Silverlight Applications with the Managed Extensibility Framework</vt:lpstr>
      <vt:lpstr>Assumptions</vt:lpstr>
      <vt:lpstr>Overview</vt:lpstr>
      <vt:lpstr>Preface</vt:lpstr>
      <vt:lpstr>What is MEF</vt:lpstr>
      <vt:lpstr>MEF Basics</vt:lpstr>
      <vt:lpstr>Describing your Exports with Metadata</vt:lpstr>
      <vt:lpstr>Recomposition</vt:lpstr>
      <vt:lpstr>Loading Packages Dynamically</vt:lpstr>
      <vt:lpstr>Links</vt:lpstr>
      <vt:lpstr>Microsoft Design Toolbox</vt:lpstr>
      <vt:lpstr>Thank You</vt:lpstr>
    </vt:vector>
  </TitlesOfParts>
  <Company>Microdesk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Bohlen (sbohlen@hotmail.com)</dc:creator>
  <cp:lastModifiedBy>Ben Dewey</cp:lastModifiedBy>
  <cp:revision>329</cp:revision>
  <dcterms:created xsi:type="dcterms:W3CDTF">2008-09-22T00:48:41Z</dcterms:created>
  <dcterms:modified xsi:type="dcterms:W3CDTF">2010-07-29T22:23:13Z</dcterms:modified>
</cp:coreProperties>
</file>