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71" r:id="rId2"/>
    <p:sldId id="259" r:id="rId3"/>
    <p:sldId id="260" r:id="rId4"/>
    <p:sldId id="261" r:id="rId5"/>
    <p:sldId id="262" r:id="rId6"/>
    <p:sldId id="263" r:id="rId7"/>
    <p:sldId id="274" r:id="rId8"/>
    <p:sldId id="264" r:id="rId9"/>
    <p:sldId id="268" r:id="rId10"/>
    <p:sldId id="265" r:id="rId11"/>
    <p:sldId id="270" r:id="rId12"/>
    <p:sldId id="273" r:id="rId13"/>
    <p:sldId id="26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B8B"/>
    <a:srgbClr val="0099FF"/>
    <a:srgbClr val="00CCFF"/>
    <a:srgbClr val="000000"/>
    <a:srgbClr val="E7FF01"/>
    <a:srgbClr val="FF97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94695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AD719F-0E26-4F8C-8A2E-CB2E501290A3}" type="doc">
      <dgm:prSet loTypeId="urn:microsoft.com/office/officeart/2009/3/layout/HorizontalOrganizationChart" loCatId="hierarchy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A4B89D0-C740-482B-BD2A-CA4F20DF59BD}">
      <dgm:prSet phldrT="[Text]" custT="1"/>
      <dgm:spPr/>
      <dgm:t>
        <a:bodyPr/>
        <a:lstStyle/>
        <a:p>
          <a:r>
            <a:rPr lang="en-US" sz="1800" dirty="0" err="1" smtClean="0"/>
            <a:t>MainPage</a:t>
          </a:r>
          <a:endParaRPr lang="en-US" sz="1800" dirty="0"/>
        </a:p>
      </dgm:t>
    </dgm:pt>
    <dgm:pt modelId="{EE3C3E41-8B6E-4F1A-97C6-1354E7B1309C}" type="parTrans" cxnId="{7B0A2004-864C-47CE-BA4A-E866A3CDCD0E}">
      <dgm:prSet/>
      <dgm:spPr/>
      <dgm:t>
        <a:bodyPr/>
        <a:lstStyle/>
        <a:p>
          <a:endParaRPr lang="en-US" sz="2400"/>
        </a:p>
      </dgm:t>
    </dgm:pt>
    <dgm:pt modelId="{E9CB9EF9-B38B-4AF7-8DC5-5229F73E219E}" type="sibTrans" cxnId="{7B0A2004-864C-47CE-BA4A-E866A3CDCD0E}">
      <dgm:prSet/>
      <dgm:spPr/>
      <dgm:t>
        <a:bodyPr/>
        <a:lstStyle/>
        <a:p>
          <a:endParaRPr lang="en-US" sz="2400"/>
        </a:p>
      </dgm:t>
    </dgm:pt>
    <dgm:pt modelId="{4C4409E4-4ADE-47F5-BF6A-17E38F4F1C19}">
      <dgm:prSet phldrT="[Text]" custT="1"/>
      <dgm:spPr/>
      <dgm:t>
        <a:bodyPr/>
        <a:lstStyle/>
        <a:p>
          <a:r>
            <a:rPr lang="en-US" sz="1800" dirty="0" err="1" smtClean="0"/>
            <a:t>MainPageVM</a:t>
          </a:r>
          <a:endParaRPr lang="en-US" sz="1800" dirty="0"/>
        </a:p>
      </dgm:t>
    </dgm:pt>
    <dgm:pt modelId="{E643A0B4-D315-418D-8C96-49398C17EE18}" type="parTrans" cxnId="{D47C4A23-7629-4101-A0FB-1B1908FC867A}">
      <dgm:prSet/>
      <dgm:spPr/>
      <dgm:t>
        <a:bodyPr/>
        <a:lstStyle/>
        <a:p>
          <a:endParaRPr lang="en-US" sz="2400"/>
        </a:p>
      </dgm:t>
    </dgm:pt>
    <dgm:pt modelId="{3F12611C-65E4-4AFD-B176-186EC5549F32}" type="sibTrans" cxnId="{D47C4A23-7629-4101-A0FB-1B1908FC867A}">
      <dgm:prSet/>
      <dgm:spPr/>
      <dgm:t>
        <a:bodyPr/>
        <a:lstStyle/>
        <a:p>
          <a:endParaRPr lang="en-US" sz="2400"/>
        </a:p>
      </dgm:t>
    </dgm:pt>
    <dgm:pt modelId="{47108733-C358-49FD-A064-3A8C17062CF1}">
      <dgm:prSet phldrT="[Text]" custT="1"/>
      <dgm:spPr/>
      <dgm:t>
        <a:bodyPr/>
        <a:lstStyle/>
        <a:p>
          <a:r>
            <a:rPr lang="en-US" sz="1800" dirty="0" err="1" smtClean="0"/>
            <a:t>ImageSource</a:t>
          </a:r>
          <a:endParaRPr lang="en-US" sz="1800" dirty="0"/>
        </a:p>
      </dgm:t>
    </dgm:pt>
    <dgm:pt modelId="{2E266EAC-5DE1-43A5-AEE0-05CE5F997AF1}" type="parTrans" cxnId="{76EB032F-780E-4688-A392-EFAB5683090F}">
      <dgm:prSet/>
      <dgm:spPr/>
      <dgm:t>
        <a:bodyPr/>
        <a:lstStyle/>
        <a:p>
          <a:endParaRPr lang="en-US" sz="2400"/>
        </a:p>
      </dgm:t>
    </dgm:pt>
    <dgm:pt modelId="{1F148983-21FC-470F-8A89-C662575B888C}" type="sibTrans" cxnId="{76EB032F-780E-4688-A392-EFAB5683090F}">
      <dgm:prSet/>
      <dgm:spPr/>
      <dgm:t>
        <a:bodyPr/>
        <a:lstStyle/>
        <a:p>
          <a:endParaRPr lang="en-US" sz="2400"/>
        </a:p>
      </dgm:t>
    </dgm:pt>
    <dgm:pt modelId="{FA4DD4BB-179E-4351-954E-30266326C62E}">
      <dgm:prSet phldrT="[Text]" custT="1"/>
      <dgm:spPr/>
      <dgm:t>
        <a:bodyPr/>
        <a:lstStyle/>
        <a:p>
          <a:r>
            <a:rPr lang="en-US" sz="1800" dirty="0" err="1" smtClean="0"/>
            <a:t>WatermarkText</a:t>
          </a:r>
          <a:endParaRPr lang="en-US" sz="1800" dirty="0"/>
        </a:p>
      </dgm:t>
    </dgm:pt>
    <dgm:pt modelId="{E56AAF50-0461-4762-A125-E13F6D82D630}" type="parTrans" cxnId="{0F48534A-52FB-47FA-8B89-BC6BEE532F32}">
      <dgm:prSet/>
      <dgm:spPr/>
      <dgm:t>
        <a:bodyPr/>
        <a:lstStyle/>
        <a:p>
          <a:endParaRPr lang="en-US" sz="2400"/>
        </a:p>
      </dgm:t>
    </dgm:pt>
    <dgm:pt modelId="{2A7F1951-5493-4444-B91D-578602E7AF55}" type="sibTrans" cxnId="{0F48534A-52FB-47FA-8B89-BC6BEE532F32}">
      <dgm:prSet/>
      <dgm:spPr/>
      <dgm:t>
        <a:bodyPr/>
        <a:lstStyle/>
        <a:p>
          <a:endParaRPr lang="en-US" sz="2400"/>
        </a:p>
      </dgm:t>
    </dgm:pt>
    <dgm:pt modelId="{049126DE-5247-44F6-BB02-1F8D336C7C9E}">
      <dgm:prSet phldrT="[Text]" custT="1"/>
      <dgm:spPr/>
      <dgm:t>
        <a:bodyPr/>
        <a:lstStyle/>
        <a:p>
          <a:r>
            <a:rPr lang="en-US" sz="1800" dirty="0" smtClean="0"/>
            <a:t>Plugins</a:t>
          </a:r>
          <a:endParaRPr lang="en-US" sz="1800" dirty="0"/>
        </a:p>
      </dgm:t>
    </dgm:pt>
    <dgm:pt modelId="{BEC22CDD-829E-452C-855A-B8EAAB576A7D}" type="parTrans" cxnId="{B76F5CE2-9214-4ABC-9DC6-8F7D291CE541}">
      <dgm:prSet/>
      <dgm:spPr/>
      <dgm:t>
        <a:bodyPr/>
        <a:lstStyle/>
        <a:p>
          <a:endParaRPr lang="en-US" sz="2400"/>
        </a:p>
      </dgm:t>
    </dgm:pt>
    <dgm:pt modelId="{91CA63EF-7BA2-4E96-9C39-4EA2D7EA0E6A}" type="sibTrans" cxnId="{B76F5CE2-9214-4ABC-9DC6-8F7D291CE541}">
      <dgm:prSet/>
      <dgm:spPr/>
      <dgm:t>
        <a:bodyPr/>
        <a:lstStyle/>
        <a:p>
          <a:endParaRPr lang="en-US" sz="2400"/>
        </a:p>
      </dgm:t>
    </dgm:pt>
    <dgm:pt modelId="{65E60D39-6AF0-4841-8075-520DE6870498}">
      <dgm:prSet phldrT="[Text]" custT="1"/>
      <dgm:spPr/>
      <dgm:t>
        <a:bodyPr/>
        <a:lstStyle/>
        <a:p>
          <a:r>
            <a:rPr lang="en-US" sz="1800" dirty="0" smtClean="0"/>
            <a:t>Watermark</a:t>
          </a:r>
          <a:endParaRPr lang="en-US" sz="1800" dirty="0"/>
        </a:p>
      </dgm:t>
    </dgm:pt>
    <dgm:pt modelId="{07B3369B-999A-4167-8008-0F5D53A8D02E}" type="parTrans" cxnId="{9A97258C-2891-4E47-95C2-B8032F23DA10}">
      <dgm:prSet/>
      <dgm:spPr/>
      <dgm:t>
        <a:bodyPr/>
        <a:lstStyle/>
        <a:p>
          <a:endParaRPr lang="en-US" sz="2400"/>
        </a:p>
      </dgm:t>
    </dgm:pt>
    <dgm:pt modelId="{CE58086F-84DD-43AE-8EF2-DDC70F812F04}" type="sibTrans" cxnId="{9A97258C-2891-4E47-95C2-B8032F23DA10}">
      <dgm:prSet/>
      <dgm:spPr/>
      <dgm:t>
        <a:bodyPr/>
        <a:lstStyle/>
        <a:p>
          <a:endParaRPr lang="en-US" sz="2400"/>
        </a:p>
      </dgm:t>
    </dgm:pt>
    <dgm:pt modelId="{976B19A4-AA4E-4D90-999F-99B599765AF0}">
      <dgm:prSet phldrT="[Text]" custT="1"/>
      <dgm:spPr/>
      <dgm:t>
        <a:bodyPr/>
        <a:lstStyle/>
        <a:p>
          <a:r>
            <a:rPr lang="en-US" sz="1800" dirty="0" smtClean="0"/>
            <a:t>Rotate</a:t>
          </a:r>
          <a:endParaRPr lang="en-US" sz="1800" dirty="0"/>
        </a:p>
      </dgm:t>
    </dgm:pt>
    <dgm:pt modelId="{532E52E1-CE41-437C-9876-6ED11CA7879E}" type="parTrans" cxnId="{C3A07B56-39BB-4C11-9D2F-125B68800090}">
      <dgm:prSet/>
      <dgm:spPr/>
      <dgm:t>
        <a:bodyPr/>
        <a:lstStyle/>
        <a:p>
          <a:endParaRPr lang="en-US" sz="2400"/>
        </a:p>
      </dgm:t>
    </dgm:pt>
    <dgm:pt modelId="{EBFAC0FC-6C37-40DF-835D-E2C68C408CA8}" type="sibTrans" cxnId="{C3A07B56-39BB-4C11-9D2F-125B68800090}">
      <dgm:prSet/>
      <dgm:spPr/>
      <dgm:t>
        <a:bodyPr/>
        <a:lstStyle/>
        <a:p>
          <a:endParaRPr lang="en-US" sz="2400"/>
        </a:p>
      </dgm:t>
    </dgm:pt>
    <dgm:pt modelId="{8BF71050-6567-44A6-B3D1-DF4E8701CF87}">
      <dgm:prSet phldrT="[Text]" custT="1"/>
      <dgm:spPr/>
      <dgm:t>
        <a:bodyPr/>
        <a:lstStyle/>
        <a:p>
          <a:r>
            <a:rPr lang="en-US" sz="1800" dirty="0" smtClean="0"/>
            <a:t>Zoom</a:t>
          </a:r>
          <a:endParaRPr lang="en-US" sz="1800" dirty="0"/>
        </a:p>
      </dgm:t>
    </dgm:pt>
    <dgm:pt modelId="{8F3B9023-89B3-42F2-B46C-85D0C7769836}" type="parTrans" cxnId="{CC4B93F6-2263-4DA3-B9E7-67DEA820866E}">
      <dgm:prSet/>
      <dgm:spPr/>
      <dgm:t>
        <a:bodyPr/>
        <a:lstStyle/>
        <a:p>
          <a:endParaRPr lang="en-US" sz="2400"/>
        </a:p>
      </dgm:t>
    </dgm:pt>
    <dgm:pt modelId="{B152F6BB-B565-4C94-97FD-672BEB1AB790}" type="sibTrans" cxnId="{CC4B93F6-2263-4DA3-B9E7-67DEA820866E}">
      <dgm:prSet/>
      <dgm:spPr/>
      <dgm:t>
        <a:bodyPr/>
        <a:lstStyle/>
        <a:p>
          <a:endParaRPr lang="en-US" sz="2400"/>
        </a:p>
      </dgm:t>
    </dgm:pt>
    <dgm:pt modelId="{B7ACC6BC-AE7E-4E11-83D2-93129F07F343}">
      <dgm:prSet phldrT="[Text]" custT="1"/>
      <dgm:spPr/>
      <dgm:t>
        <a:bodyPr/>
        <a:lstStyle/>
        <a:p>
          <a:r>
            <a:rPr lang="en-US" sz="1800" dirty="0" err="1" smtClean="0"/>
            <a:t>MainPageVM</a:t>
          </a:r>
          <a:endParaRPr lang="en-US" sz="1800" dirty="0"/>
        </a:p>
      </dgm:t>
    </dgm:pt>
    <dgm:pt modelId="{A951F06F-9BA4-48C2-94AF-773B07ECF8CC}" type="parTrans" cxnId="{4D2342A7-FDB4-4A49-B852-DD5789FE34B8}">
      <dgm:prSet/>
      <dgm:spPr/>
      <dgm:t>
        <a:bodyPr/>
        <a:lstStyle/>
        <a:p>
          <a:endParaRPr lang="en-US" sz="2400"/>
        </a:p>
      </dgm:t>
    </dgm:pt>
    <dgm:pt modelId="{96A7B01C-818C-48D0-B2AF-193D253165CA}" type="sibTrans" cxnId="{4D2342A7-FDB4-4A49-B852-DD5789FE34B8}">
      <dgm:prSet/>
      <dgm:spPr/>
      <dgm:t>
        <a:bodyPr/>
        <a:lstStyle/>
        <a:p>
          <a:endParaRPr lang="en-US" sz="2400"/>
        </a:p>
      </dgm:t>
    </dgm:pt>
    <dgm:pt modelId="{5405F7E3-C9A6-4566-95D3-16A03D6E3DC3}">
      <dgm:prSet phldrT="[Text]" custT="1"/>
      <dgm:spPr/>
      <dgm:t>
        <a:bodyPr/>
        <a:lstStyle/>
        <a:p>
          <a:r>
            <a:rPr lang="en-US" sz="1800" dirty="0" err="1" smtClean="0"/>
            <a:t>MainPageVM</a:t>
          </a:r>
          <a:endParaRPr lang="en-US" sz="1800" dirty="0"/>
        </a:p>
      </dgm:t>
    </dgm:pt>
    <dgm:pt modelId="{0FB5A819-897E-4CFD-A409-228D84BF0EE4}" type="parTrans" cxnId="{9EFBE9D5-B4CC-4978-BEF4-F2910CD32277}">
      <dgm:prSet/>
      <dgm:spPr/>
      <dgm:t>
        <a:bodyPr/>
        <a:lstStyle/>
        <a:p>
          <a:endParaRPr lang="en-US" sz="2400"/>
        </a:p>
      </dgm:t>
    </dgm:pt>
    <dgm:pt modelId="{33915171-BE5C-41E4-85DA-F09607518067}" type="sibTrans" cxnId="{9EFBE9D5-B4CC-4978-BEF4-F2910CD32277}">
      <dgm:prSet/>
      <dgm:spPr/>
      <dgm:t>
        <a:bodyPr/>
        <a:lstStyle/>
        <a:p>
          <a:endParaRPr lang="en-US" sz="2400"/>
        </a:p>
      </dgm:t>
    </dgm:pt>
    <dgm:pt modelId="{4A2350EB-7ADF-43D8-9EA6-2AB14E5DDCBF}">
      <dgm:prSet phldrT="[Text]" custT="1"/>
      <dgm:spPr/>
      <dgm:t>
        <a:bodyPr/>
        <a:lstStyle/>
        <a:p>
          <a:r>
            <a:rPr lang="en-US" sz="1800" dirty="0" err="1" smtClean="0"/>
            <a:t>MainPageVM</a:t>
          </a:r>
          <a:endParaRPr lang="en-US" sz="1800" dirty="0"/>
        </a:p>
      </dgm:t>
    </dgm:pt>
    <dgm:pt modelId="{8E982AEE-B595-40D2-AC8B-4ABC69986E43}" type="parTrans" cxnId="{130693F0-EE00-411A-978A-CD7E3BBC6549}">
      <dgm:prSet/>
      <dgm:spPr/>
      <dgm:t>
        <a:bodyPr/>
        <a:lstStyle/>
        <a:p>
          <a:endParaRPr lang="en-US" sz="2400"/>
        </a:p>
      </dgm:t>
    </dgm:pt>
    <dgm:pt modelId="{0C9AF001-C683-4B51-A75E-F947A0D71B5F}" type="sibTrans" cxnId="{130693F0-EE00-411A-978A-CD7E3BBC6549}">
      <dgm:prSet/>
      <dgm:spPr/>
      <dgm:t>
        <a:bodyPr/>
        <a:lstStyle/>
        <a:p>
          <a:endParaRPr lang="en-US" sz="2400"/>
        </a:p>
      </dgm:t>
    </dgm:pt>
    <dgm:pt modelId="{FAEBE9DD-C336-4D74-9D67-6DF3D0F696C9}" type="pres">
      <dgm:prSet presAssocID="{EFAD719F-0E26-4F8C-8A2E-CB2E501290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B4373C2-5C41-40A6-8C2C-6048D55E0088}" type="pres">
      <dgm:prSet presAssocID="{6A4B89D0-C740-482B-BD2A-CA4F20DF59BD}" presName="hierRoot1" presStyleCnt="0">
        <dgm:presLayoutVars>
          <dgm:hierBranch val="init"/>
        </dgm:presLayoutVars>
      </dgm:prSet>
      <dgm:spPr/>
    </dgm:pt>
    <dgm:pt modelId="{75E46BE6-9029-4429-9347-9DD7C84D38A1}" type="pres">
      <dgm:prSet presAssocID="{6A4B89D0-C740-482B-BD2A-CA4F20DF59BD}" presName="rootComposite1" presStyleCnt="0"/>
      <dgm:spPr/>
    </dgm:pt>
    <dgm:pt modelId="{4488E765-AC75-483C-9FAB-FD1FEB8F51E8}" type="pres">
      <dgm:prSet presAssocID="{6A4B89D0-C740-482B-BD2A-CA4F20DF59B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3A08CE-377F-4CC5-A7A4-A4D2C10F8DEE}" type="pres">
      <dgm:prSet presAssocID="{6A4B89D0-C740-482B-BD2A-CA4F20DF59B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D7A20EF-E96E-4833-9EE6-F5AF48A58870}" type="pres">
      <dgm:prSet presAssocID="{6A4B89D0-C740-482B-BD2A-CA4F20DF59BD}" presName="hierChild2" presStyleCnt="0"/>
      <dgm:spPr/>
    </dgm:pt>
    <dgm:pt modelId="{281CD0AE-EB29-4B5E-8442-48CA19F7F172}" type="pres">
      <dgm:prSet presAssocID="{E643A0B4-D315-418D-8C96-49398C17EE18}" presName="Name64" presStyleLbl="parChTrans1D2" presStyleIdx="0" presStyleCnt="2"/>
      <dgm:spPr/>
      <dgm:t>
        <a:bodyPr/>
        <a:lstStyle/>
        <a:p>
          <a:endParaRPr lang="en-US"/>
        </a:p>
      </dgm:t>
    </dgm:pt>
    <dgm:pt modelId="{205880D2-D356-455A-880D-FA13A022B204}" type="pres">
      <dgm:prSet presAssocID="{4C4409E4-4ADE-47F5-BF6A-17E38F4F1C19}" presName="hierRoot2" presStyleCnt="0">
        <dgm:presLayoutVars>
          <dgm:hierBranch val="init"/>
        </dgm:presLayoutVars>
      </dgm:prSet>
      <dgm:spPr/>
    </dgm:pt>
    <dgm:pt modelId="{EE72A5E7-8710-456E-A078-9CD0E7ABC694}" type="pres">
      <dgm:prSet presAssocID="{4C4409E4-4ADE-47F5-BF6A-17E38F4F1C19}" presName="rootComposite" presStyleCnt="0"/>
      <dgm:spPr/>
    </dgm:pt>
    <dgm:pt modelId="{C6F1FBB0-F84E-48A4-8838-4D07B2ED8C45}" type="pres">
      <dgm:prSet presAssocID="{4C4409E4-4ADE-47F5-BF6A-17E38F4F1C1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AECA35-23D3-4213-877C-5CBEEF01994D}" type="pres">
      <dgm:prSet presAssocID="{4C4409E4-4ADE-47F5-BF6A-17E38F4F1C19}" presName="rootConnector" presStyleLbl="node2" presStyleIdx="0" presStyleCnt="2"/>
      <dgm:spPr/>
      <dgm:t>
        <a:bodyPr/>
        <a:lstStyle/>
        <a:p>
          <a:endParaRPr lang="en-US"/>
        </a:p>
      </dgm:t>
    </dgm:pt>
    <dgm:pt modelId="{8E32D064-3DDB-484A-A69E-D7528C112668}" type="pres">
      <dgm:prSet presAssocID="{4C4409E4-4ADE-47F5-BF6A-17E38F4F1C19}" presName="hierChild4" presStyleCnt="0"/>
      <dgm:spPr/>
    </dgm:pt>
    <dgm:pt modelId="{58D68502-1E3C-4AE1-A458-5A4DD52DDB2D}" type="pres">
      <dgm:prSet presAssocID="{2E266EAC-5DE1-43A5-AEE0-05CE5F997AF1}" presName="Name64" presStyleLbl="parChTrans1D3" presStyleIdx="0" presStyleCnt="5"/>
      <dgm:spPr/>
      <dgm:t>
        <a:bodyPr/>
        <a:lstStyle/>
        <a:p>
          <a:endParaRPr lang="en-US"/>
        </a:p>
      </dgm:t>
    </dgm:pt>
    <dgm:pt modelId="{A87F2D50-6F3B-4509-8778-5783F637A680}" type="pres">
      <dgm:prSet presAssocID="{47108733-C358-49FD-A064-3A8C17062CF1}" presName="hierRoot2" presStyleCnt="0">
        <dgm:presLayoutVars>
          <dgm:hierBranch val="init"/>
        </dgm:presLayoutVars>
      </dgm:prSet>
      <dgm:spPr/>
    </dgm:pt>
    <dgm:pt modelId="{BF58D996-E0EB-45E7-83AF-8F509A3207B4}" type="pres">
      <dgm:prSet presAssocID="{47108733-C358-49FD-A064-3A8C17062CF1}" presName="rootComposite" presStyleCnt="0"/>
      <dgm:spPr/>
    </dgm:pt>
    <dgm:pt modelId="{D2BDE33E-BD44-4560-B2C2-B996B553B486}" type="pres">
      <dgm:prSet presAssocID="{47108733-C358-49FD-A064-3A8C17062CF1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083192-AC14-4A37-8D92-93BBE52F0500}" type="pres">
      <dgm:prSet presAssocID="{47108733-C358-49FD-A064-3A8C17062CF1}" presName="rootConnector" presStyleLbl="node3" presStyleIdx="0" presStyleCnt="5"/>
      <dgm:spPr/>
      <dgm:t>
        <a:bodyPr/>
        <a:lstStyle/>
        <a:p>
          <a:endParaRPr lang="en-US"/>
        </a:p>
      </dgm:t>
    </dgm:pt>
    <dgm:pt modelId="{811D2255-B79A-4C88-901D-5E1994AAC014}" type="pres">
      <dgm:prSet presAssocID="{47108733-C358-49FD-A064-3A8C17062CF1}" presName="hierChild4" presStyleCnt="0"/>
      <dgm:spPr/>
    </dgm:pt>
    <dgm:pt modelId="{5A27B748-BEC1-4BEF-A5EC-0E8BFADA0BFD}" type="pres">
      <dgm:prSet presAssocID="{47108733-C358-49FD-A064-3A8C17062CF1}" presName="hierChild5" presStyleCnt="0"/>
      <dgm:spPr/>
    </dgm:pt>
    <dgm:pt modelId="{8421E1CB-BD20-484F-8546-D3FAD6D1D395}" type="pres">
      <dgm:prSet presAssocID="{E56AAF50-0461-4762-A125-E13F6D82D630}" presName="Name64" presStyleLbl="parChTrans1D3" presStyleIdx="1" presStyleCnt="5"/>
      <dgm:spPr/>
      <dgm:t>
        <a:bodyPr/>
        <a:lstStyle/>
        <a:p>
          <a:endParaRPr lang="en-US"/>
        </a:p>
      </dgm:t>
    </dgm:pt>
    <dgm:pt modelId="{31814F1C-7864-4F95-8B5D-D7D7203D0DD8}" type="pres">
      <dgm:prSet presAssocID="{FA4DD4BB-179E-4351-954E-30266326C62E}" presName="hierRoot2" presStyleCnt="0">
        <dgm:presLayoutVars>
          <dgm:hierBranch val="init"/>
        </dgm:presLayoutVars>
      </dgm:prSet>
      <dgm:spPr/>
    </dgm:pt>
    <dgm:pt modelId="{2C0A7A99-6F95-45DD-A48A-B19FEB12D930}" type="pres">
      <dgm:prSet presAssocID="{FA4DD4BB-179E-4351-954E-30266326C62E}" presName="rootComposite" presStyleCnt="0"/>
      <dgm:spPr/>
    </dgm:pt>
    <dgm:pt modelId="{348D64E5-DF46-4042-AAAA-AD3CF2887EC3}" type="pres">
      <dgm:prSet presAssocID="{FA4DD4BB-179E-4351-954E-30266326C62E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74C200-B03F-449E-B74E-D9169D1F2F95}" type="pres">
      <dgm:prSet presAssocID="{FA4DD4BB-179E-4351-954E-30266326C62E}" presName="rootConnector" presStyleLbl="node3" presStyleIdx="1" presStyleCnt="5"/>
      <dgm:spPr/>
      <dgm:t>
        <a:bodyPr/>
        <a:lstStyle/>
        <a:p>
          <a:endParaRPr lang="en-US"/>
        </a:p>
      </dgm:t>
    </dgm:pt>
    <dgm:pt modelId="{48AB883A-BAA4-498F-AE03-0145169A2478}" type="pres">
      <dgm:prSet presAssocID="{FA4DD4BB-179E-4351-954E-30266326C62E}" presName="hierChild4" presStyleCnt="0"/>
      <dgm:spPr/>
    </dgm:pt>
    <dgm:pt modelId="{BC28D361-8EE8-4CE0-BBE0-855DA0A5456C}" type="pres">
      <dgm:prSet presAssocID="{FA4DD4BB-179E-4351-954E-30266326C62E}" presName="hierChild5" presStyleCnt="0"/>
      <dgm:spPr/>
    </dgm:pt>
    <dgm:pt modelId="{EE3E4689-ABD9-4193-9FF5-8D9C3711BE3E}" type="pres">
      <dgm:prSet presAssocID="{4C4409E4-4ADE-47F5-BF6A-17E38F4F1C19}" presName="hierChild5" presStyleCnt="0"/>
      <dgm:spPr/>
    </dgm:pt>
    <dgm:pt modelId="{59C4BE20-B75D-4021-AF6F-F920CAEC02D7}" type="pres">
      <dgm:prSet presAssocID="{BEC22CDD-829E-452C-855A-B8EAAB576A7D}" presName="Name64" presStyleLbl="parChTrans1D2" presStyleIdx="1" presStyleCnt="2"/>
      <dgm:spPr/>
      <dgm:t>
        <a:bodyPr/>
        <a:lstStyle/>
        <a:p>
          <a:endParaRPr lang="en-US"/>
        </a:p>
      </dgm:t>
    </dgm:pt>
    <dgm:pt modelId="{4507F23B-1408-449D-9C0B-23B800922C64}" type="pres">
      <dgm:prSet presAssocID="{049126DE-5247-44F6-BB02-1F8D336C7C9E}" presName="hierRoot2" presStyleCnt="0">
        <dgm:presLayoutVars>
          <dgm:hierBranch val="init"/>
        </dgm:presLayoutVars>
      </dgm:prSet>
      <dgm:spPr/>
    </dgm:pt>
    <dgm:pt modelId="{C8F4E33F-94EA-4BA2-AC0C-65260C53514B}" type="pres">
      <dgm:prSet presAssocID="{049126DE-5247-44F6-BB02-1F8D336C7C9E}" presName="rootComposite" presStyleCnt="0"/>
      <dgm:spPr/>
    </dgm:pt>
    <dgm:pt modelId="{EF8E02FA-0188-4AC5-852C-02D480E1B1C7}" type="pres">
      <dgm:prSet presAssocID="{049126DE-5247-44F6-BB02-1F8D336C7C9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C76A7A-64E3-45C7-B0FF-75F789E8D0AC}" type="pres">
      <dgm:prSet presAssocID="{049126DE-5247-44F6-BB02-1F8D336C7C9E}" presName="rootConnector" presStyleLbl="node2" presStyleIdx="1" presStyleCnt="2"/>
      <dgm:spPr/>
      <dgm:t>
        <a:bodyPr/>
        <a:lstStyle/>
        <a:p>
          <a:endParaRPr lang="en-US"/>
        </a:p>
      </dgm:t>
    </dgm:pt>
    <dgm:pt modelId="{562E6BD4-46F7-47EF-BF6F-74467014FE7B}" type="pres">
      <dgm:prSet presAssocID="{049126DE-5247-44F6-BB02-1F8D336C7C9E}" presName="hierChild4" presStyleCnt="0"/>
      <dgm:spPr/>
    </dgm:pt>
    <dgm:pt modelId="{63C01DE2-036B-44CA-B3FE-9D2D97817A99}" type="pres">
      <dgm:prSet presAssocID="{07B3369B-999A-4167-8008-0F5D53A8D02E}" presName="Name64" presStyleLbl="parChTrans1D3" presStyleIdx="2" presStyleCnt="5"/>
      <dgm:spPr/>
      <dgm:t>
        <a:bodyPr/>
        <a:lstStyle/>
        <a:p>
          <a:endParaRPr lang="en-US"/>
        </a:p>
      </dgm:t>
    </dgm:pt>
    <dgm:pt modelId="{905D27FF-1E01-454B-BE68-641FF507247B}" type="pres">
      <dgm:prSet presAssocID="{65E60D39-6AF0-4841-8075-520DE6870498}" presName="hierRoot2" presStyleCnt="0">
        <dgm:presLayoutVars>
          <dgm:hierBranch val="init"/>
        </dgm:presLayoutVars>
      </dgm:prSet>
      <dgm:spPr/>
    </dgm:pt>
    <dgm:pt modelId="{7E79D845-3AA1-4FA9-81B3-78FA819A0540}" type="pres">
      <dgm:prSet presAssocID="{65E60D39-6AF0-4841-8075-520DE6870498}" presName="rootComposite" presStyleCnt="0"/>
      <dgm:spPr/>
    </dgm:pt>
    <dgm:pt modelId="{176F0BFA-30CB-480A-8313-75612AEE199C}" type="pres">
      <dgm:prSet presAssocID="{65E60D39-6AF0-4841-8075-520DE6870498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B25E8B-DF00-4181-AF26-4B096AEBD0C2}" type="pres">
      <dgm:prSet presAssocID="{65E60D39-6AF0-4841-8075-520DE6870498}" presName="rootConnector" presStyleLbl="node3" presStyleIdx="2" presStyleCnt="5"/>
      <dgm:spPr/>
      <dgm:t>
        <a:bodyPr/>
        <a:lstStyle/>
        <a:p>
          <a:endParaRPr lang="en-US"/>
        </a:p>
      </dgm:t>
    </dgm:pt>
    <dgm:pt modelId="{28658E86-1386-43AB-A0D7-B3E63B330211}" type="pres">
      <dgm:prSet presAssocID="{65E60D39-6AF0-4841-8075-520DE6870498}" presName="hierChild4" presStyleCnt="0"/>
      <dgm:spPr/>
    </dgm:pt>
    <dgm:pt modelId="{99BBA8E2-B76A-4952-BF7D-AC71A1BBC451}" type="pres">
      <dgm:prSet presAssocID="{8E982AEE-B595-40D2-AC8B-4ABC69986E43}" presName="Name64" presStyleLbl="parChTrans1D4" presStyleIdx="0" presStyleCnt="3"/>
      <dgm:spPr/>
      <dgm:t>
        <a:bodyPr/>
        <a:lstStyle/>
        <a:p>
          <a:endParaRPr lang="en-US"/>
        </a:p>
      </dgm:t>
    </dgm:pt>
    <dgm:pt modelId="{3CA4272C-3251-474F-B1BB-DCD6FA74E42A}" type="pres">
      <dgm:prSet presAssocID="{4A2350EB-7ADF-43D8-9EA6-2AB14E5DDCBF}" presName="hierRoot2" presStyleCnt="0">
        <dgm:presLayoutVars>
          <dgm:hierBranch val="init"/>
        </dgm:presLayoutVars>
      </dgm:prSet>
      <dgm:spPr/>
    </dgm:pt>
    <dgm:pt modelId="{7ACAD2EF-60C3-42C3-A975-93FDC5C2E6C5}" type="pres">
      <dgm:prSet presAssocID="{4A2350EB-7ADF-43D8-9EA6-2AB14E5DDCBF}" presName="rootComposite" presStyleCnt="0"/>
      <dgm:spPr/>
    </dgm:pt>
    <dgm:pt modelId="{89319BB1-A038-4BA4-B3D7-51954192EBF7}" type="pres">
      <dgm:prSet presAssocID="{4A2350EB-7ADF-43D8-9EA6-2AB14E5DDCBF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6EFC10-1D02-4E7C-AE37-B3DBBFBAAB62}" type="pres">
      <dgm:prSet presAssocID="{4A2350EB-7ADF-43D8-9EA6-2AB14E5DDCBF}" presName="rootConnector" presStyleLbl="node4" presStyleIdx="0" presStyleCnt="3"/>
      <dgm:spPr/>
      <dgm:t>
        <a:bodyPr/>
        <a:lstStyle/>
        <a:p>
          <a:endParaRPr lang="en-US"/>
        </a:p>
      </dgm:t>
    </dgm:pt>
    <dgm:pt modelId="{424D7CC3-86DB-4563-9BE5-6C97C4012B7C}" type="pres">
      <dgm:prSet presAssocID="{4A2350EB-7ADF-43D8-9EA6-2AB14E5DDCBF}" presName="hierChild4" presStyleCnt="0"/>
      <dgm:spPr/>
    </dgm:pt>
    <dgm:pt modelId="{968CB5E2-F1E2-4A8F-9F26-B9BA9836B4AF}" type="pres">
      <dgm:prSet presAssocID="{4A2350EB-7ADF-43D8-9EA6-2AB14E5DDCBF}" presName="hierChild5" presStyleCnt="0"/>
      <dgm:spPr/>
    </dgm:pt>
    <dgm:pt modelId="{EEE20DBA-3820-41AE-BAF4-6E1E0ACF25F5}" type="pres">
      <dgm:prSet presAssocID="{65E60D39-6AF0-4841-8075-520DE6870498}" presName="hierChild5" presStyleCnt="0"/>
      <dgm:spPr/>
    </dgm:pt>
    <dgm:pt modelId="{DDE2DCDB-24C9-4283-A7B2-C419FA9A7C41}" type="pres">
      <dgm:prSet presAssocID="{532E52E1-CE41-437C-9876-6ED11CA7879E}" presName="Name64" presStyleLbl="parChTrans1D3" presStyleIdx="3" presStyleCnt="5"/>
      <dgm:spPr/>
      <dgm:t>
        <a:bodyPr/>
        <a:lstStyle/>
        <a:p>
          <a:endParaRPr lang="en-US"/>
        </a:p>
      </dgm:t>
    </dgm:pt>
    <dgm:pt modelId="{B30EAFE5-27FB-4477-BBB7-499972C3B8FB}" type="pres">
      <dgm:prSet presAssocID="{976B19A4-AA4E-4D90-999F-99B599765AF0}" presName="hierRoot2" presStyleCnt="0">
        <dgm:presLayoutVars>
          <dgm:hierBranch val="init"/>
        </dgm:presLayoutVars>
      </dgm:prSet>
      <dgm:spPr/>
    </dgm:pt>
    <dgm:pt modelId="{D6F95604-E45C-467D-BCC5-7F45EFE81419}" type="pres">
      <dgm:prSet presAssocID="{976B19A4-AA4E-4D90-999F-99B599765AF0}" presName="rootComposite" presStyleCnt="0"/>
      <dgm:spPr/>
    </dgm:pt>
    <dgm:pt modelId="{11286036-8A8B-40D4-A1F7-17E1F1839DC8}" type="pres">
      <dgm:prSet presAssocID="{976B19A4-AA4E-4D90-999F-99B599765AF0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D73A84-BDF6-40B1-AC3E-55C151E47A36}" type="pres">
      <dgm:prSet presAssocID="{976B19A4-AA4E-4D90-999F-99B599765AF0}" presName="rootConnector" presStyleLbl="node3" presStyleIdx="3" presStyleCnt="5"/>
      <dgm:spPr/>
      <dgm:t>
        <a:bodyPr/>
        <a:lstStyle/>
        <a:p>
          <a:endParaRPr lang="en-US"/>
        </a:p>
      </dgm:t>
    </dgm:pt>
    <dgm:pt modelId="{133F5792-8557-4865-8198-0CF11B114AE7}" type="pres">
      <dgm:prSet presAssocID="{976B19A4-AA4E-4D90-999F-99B599765AF0}" presName="hierChild4" presStyleCnt="0"/>
      <dgm:spPr/>
    </dgm:pt>
    <dgm:pt modelId="{08EE022E-A8C3-4354-8A26-A34276CACCF8}" type="pres">
      <dgm:prSet presAssocID="{0FB5A819-897E-4CFD-A409-228D84BF0EE4}" presName="Name64" presStyleLbl="parChTrans1D4" presStyleIdx="1" presStyleCnt="3"/>
      <dgm:spPr/>
      <dgm:t>
        <a:bodyPr/>
        <a:lstStyle/>
        <a:p>
          <a:endParaRPr lang="en-US"/>
        </a:p>
      </dgm:t>
    </dgm:pt>
    <dgm:pt modelId="{DCAD327A-6B78-4FCC-B26D-051FBD298C31}" type="pres">
      <dgm:prSet presAssocID="{5405F7E3-C9A6-4566-95D3-16A03D6E3DC3}" presName="hierRoot2" presStyleCnt="0">
        <dgm:presLayoutVars>
          <dgm:hierBranch val="init"/>
        </dgm:presLayoutVars>
      </dgm:prSet>
      <dgm:spPr/>
    </dgm:pt>
    <dgm:pt modelId="{F2F98715-7F19-4E16-9E94-3F5E17ABB613}" type="pres">
      <dgm:prSet presAssocID="{5405F7E3-C9A6-4566-95D3-16A03D6E3DC3}" presName="rootComposite" presStyleCnt="0"/>
      <dgm:spPr/>
    </dgm:pt>
    <dgm:pt modelId="{BF4D41F2-137C-4B44-8B92-56E57D55544D}" type="pres">
      <dgm:prSet presAssocID="{5405F7E3-C9A6-4566-95D3-16A03D6E3DC3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88EA5D-A231-4EF3-8D06-88F0097B5534}" type="pres">
      <dgm:prSet presAssocID="{5405F7E3-C9A6-4566-95D3-16A03D6E3DC3}" presName="rootConnector" presStyleLbl="node4" presStyleIdx="1" presStyleCnt="3"/>
      <dgm:spPr/>
      <dgm:t>
        <a:bodyPr/>
        <a:lstStyle/>
        <a:p>
          <a:endParaRPr lang="en-US"/>
        </a:p>
      </dgm:t>
    </dgm:pt>
    <dgm:pt modelId="{20FD8FA3-649F-41F5-B382-422269488A57}" type="pres">
      <dgm:prSet presAssocID="{5405F7E3-C9A6-4566-95D3-16A03D6E3DC3}" presName="hierChild4" presStyleCnt="0"/>
      <dgm:spPr/>
    </dgm:pt>
    <dgm:pt modelId="{BFB1834C-DA06-4068-94B9-43993723FFDA}" type="pres">
      <dgm:prSet presAssocID="{5405F7E3-C9A6-4566-95D3-16A03D6E3DC3}" presName="hierChild5" presStyleCnt="0"/>
      <dgm:spPr/>
    </dgm:pt>
    <dgm:pt modelId="{A5AB8C6D-90BB-4799-B7C4-ACF126088D97}" type="pres">
      <dgm:prSet presAssocID="{976B19A4-AA4E-4D90-999F-99B599765AF0}" presName="hierChild5" presStyleCnt="0"/>
      <dgm:spPr/>
    </dgm:pt>
    <dgm:pt modelId="{4EC84632-A65E-4E85-B694-7FA87F80C0C4}" type="pres">
      <dgm:prSet presAssocID="{8F3B9023-89B3-42F2-B46C-85D0C7769836}" presName="Name64" presStyleLbl="parChTrans1D3" presStyleIdx="4" presStyleCnt="5"/>
      <dgm:spPr/>
      <dgm:t>
        <a:bodyPr/>
        <a:lstStyle/>
        <a:p>
          <a:endParaRPr lang="en-US"/>
        </a:p>
      </dgm:t>
    </dgm:pt>
    <dgm:pt modelId="{47C58671-0ABF-4BE9-B8BE-06D3BA7D7F67}" type="pres">
      <dgm:prSet presAssocID="{8BF71050-6567-44A6-B3D1-DF4E8701CF87}" presName="hierRoot2" presStyleCnt="0">
        <dgm:presLayoutVars>
          <dgm:hierBranch val="init"/>
        </dgm:presLayoutVars>
      </dgm:prSet>
      <dgm:spPr/>
    </dgm:pt>
    <dgm:pt modelId="{6AD0438E-1AC2-4FD2-9C62-C335F99C3575}" type="pres">
      <dgm:prSet presAssocID="{8BF71050-6567-44A6-B3D1-DF4E8701CF87}" presName="rootComposite" presStyleCnt="0"/>
      <dgm:spPr/>
    </dgm:pt>
    <dgm:pt modelId="{3D660715-EB8E-4C28-915D-F9F33A40D90E}" type="pres">
      <dgm:prSet presAssocID="{8BF71050-6567-44A6-B3D1-DF4E8701CF87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66DF1E-84F9-4808-8692-EDCC31C825E9}" type="pres">
      <dgm:prSet presAssocID="{8BF71050-6567-44A6-B3D1-DF4E8701CF87}" presName="rootConnector" presStyleLbl="node3" presStyleIdx="4" presStyleCnt="5"/>
      <dgm:spPr/>
      <dgm:t>
        <a:bodyPr/>
        <a:lstStyle/>
        <a:p>
          <a:endParaRPr lang="en-US"/>
        </a:p>
      </dgm:t>
    </dgm:pt>
    <dgm:pt modelId="{B771B1DF-DD14-413B-9325-E6F96A4CC874}" type="pres">
      <dgm:prSet presAssocID="{8BF71050-6567-44A6-B3D1-DF4E8701CF87}" presName="hierChild4" presStyleCnt="0"/>
      <dgm:spPr/>
    </dgm:pt>
    <dgm:pt modelId="{1DCA660A-CF95-48A4-B33A-D88D87E3B89F}" type="pres">
      <dgm:prSet presAssocID="{A951F06F-9BA4-48C2-94AF-773B07ECF8CC}" presName="Name64" presStyleLbl="parChTrans1D4" presStyleIdx="2" presStyleCnt="3"/>
      <dgm:spPr/>
      <dgm:t>
        <a:bodyPr/>
        <a:lstStyle/>
        <a:p>
          <a:endParaRPr lang="en-US"/>
        </a:p>
      </dgm:t>
    </dgm:pt>
    <dgm:pt modelId="{2744279C-BCEF-4BF5-801F-B423F5932AAD}" type="pres">
      <dgm:prSet presAssocID="{B7ACC6BC-AE7E-4E11-83D2-93129F07F343}" presName="hierRoot2" presStyleCnt="0">
        <dgm:presLayoutVars>
          <dgm:hierBranch val="init"/>
        </dgm:presLayoutVars>
      </dgm:prSet>
      <dgm:spPr/>
    </dgm:pt>
    <dgm:pt modelId="{D50B64A3-56F0-4440-A263-411C42835C9E}" type="pres">
      <dgm:prSet presAssocID="{B7ACC6BC-AE7E-4E11-83D2-93129F07F343}" presName="rootComposite" presStyleCnt="0"/>
      <dgm:spPr/>
    </dgm:pt>
    <dgm:pt modelId="{3B4E18C5-9920-4423-964D-33CBD3C9BC3E}" type="pres">
      <dgm:prSet presAssocID="{B7ACC6BC-AE7E-4E11-83D2-93129F07F343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661F4D5-7F5D-4798-84C9-B29E26C2ED83}" type="pres">
      <dgm:prSet presAssocID="{B7ACC6BC-AE7E-4E11-83D2-93129F07F343}" presName="rootConnector" presStyleLbl="node4" presStyleIdx="2" presStyleCnt="3"/>
      <dgm:spPr/>
      <dgm:t>
        <a:bodyPr/>
        <a:lstStyle/>
        <a:p>
          <a:endParaRPr lang="en-US"/>
        </a:p>
      </dgm:t>
    </dgm:pt>
    <dgm:pt modelId="{F97D9627-521A-4ABF-B250-92ED55F1873C}" type="pres">
      <dgm:prSet presAssocID="{B7ACC6BC-AE7E-4E11-83D2-93129F07F343}" presName="hierChild4" presStyleCnt="0"/>
      <dgm:spPr/>
    </dgm:pt>
    <dgm:pt modelId="{7E3F91CB-D215-45EA-A891-6ABF814B8A78}" type="pres">
      <dgm:prSet presAssocID="{B7ACC6BC-AE7E-4E11-83D2-93129F07F343}" presName="hierChild5" presStyleCnt="0"/>
      <dgm:spPr/>
    </dgm:pt>
    <dgm:pt modelId="{FA2D127B-35EB-4590-B332-B1E9BC661620}" type="pres">
      <dgm:prSet presAssocID="{8BF71050-6567-44A6-B3D1-DF4E8701CF87}" presName="hierChild5" presStyleCnt="0"/>
      <dgm:spPr/>
    </dgm:pt>
    <dgm:pt modelId="{6680D20C-F6A6-43C7-B93B-BADFED814D63}" type="pres">
      <dgm:prSet presAssocID="{049126DE-5247-44F6-BB02-1F8D336C7C9E}" presName="hierChild5" presStyleCnt="0"/>
      <dgm:spPr/>
    </dgm:pt>
    <dgm:pt modelId="{AA9A9FAB-A9AC-4F50-953C-3DC7BDECB3FF}" type="pres">
      <dgm:prSet presAssocID="{6A4B89D0-C740-482B-BD2A-CA4F20DF59BD}" presName="hierChild3" presStyleCnt="0"/>
      <dgm:spPr/>
    </dgm:pt>
  </dgm:ptLst>
  <dgm:cxnLst>
    <dgm:cxn modelId="{8E926E10-90A4-4C5D-944B-59D06CB4FC23}" type="presOf" srcId="{0FB5A819-897E-4CFD-A409-228D84BF0EE4}" destId="{08EE022E-A8C3-4354-8A26-A34276CACCF8}" srcOrd="0" destOrd="0" presId="urn:microsoft.com/office/officeart/2009/3/layout/HorizontalOrganizationChart"/>
    <dgm:cxn modelId="{DF7E5BA8-E358-4141-9054-14860B0BF823}" type="presOf" srcId="{65E60D39-6AF0-4841-8075-520DE6870498}" destId="{176F0BFA-30CB-480A-8313-75612AEE199C}" srcOrd="0" destOrd="0" presId="urn:microsoft.com/office/officeart/2009/3/layout/HorizontalOrganizationChart"/>
    <dgm:cxn modelId="{D17B1B6B-1315-4C7F-B004-70D714A3F8DF}" type="presOf" srcId="{E56AAF50-0461-4762-A125-E13F6D82D630}" destId="{8421E1CB-BD20-484F-8546-D3FAD6D1D395}" srcOrd="0" destOrd="0" presId="urn:microsoft.com/office/officeart/2009/3/layout/HorizontalOrganizationChart"/>
    <dgm:cxn modelId="{CED1EAE4-77E6-419A-BE68-898204C112D4}" type="presOf" srcId="{FA4DD4BB-179E-4351-954E-30266326C62E}" destId="{B174C200-B03F-449E-B74E-D9169D1F2F95}" srcOrd="1" destOrd="0" presId="urn:microsoft.com/office/officeart/2009/3/layout/HorizontalOrganizationChart"/>
    <dgm:cxn modelId="{C3A07B56-39BB-4C11-9D2F-125B68800090}" srcId="{049126DE-5247-44F6-BB02-1F8D336C7C9E}" destId="{976B19A4-AA4E-4D90-999F-99B599765AF0}" srcOrd="1" destOrd="0" parTransId="{532E52E1-CE41-437C-9876-6ED11CA7879E}" sibTransId="{EBFAC0FC-6C37-40DF-835D-E2C68C408CA8}"/>
    <dgm:cxn modelId="{ADE14B49-A436-425A-8977-11572582EF94}" type="presOf" srcId="{8F3B9023-89B3-42F2-B46C-85D0C7769836}" destId="{4EC84632-A65E-4E85-B694-7FA87F80C0C4}" srcOrd="0" destOrd="0" presId="urn:microsoft.com/office/officeart/2009/3/layout/HorizontalOrganizationChart"/>
    <dgm:cxn modelId="{9EFBE9D5-B4CC-4978-BEF4-F2910CD32277}" srcId="{976B19A4-AA4E-4D90-999F-99B599765AF0}" destId="{5405F7E3-C9A6-4566-95D3-16A03D6E3DC3}" srcOrd="0" destOrd="0" parTransId="{0FB5A819-897E-4CFD-A409-228D84BF0EE4}" sibTransId="{33915171-BE5C-41E4-85DA-F09607518067}"/>
    <dgm:cxn modelId="{130693F0-EE00-411A-978A-CD7E3BBC6549}" srcId="{65E60D39-6AF0-4841-8075-520DE6870498}" destId="{4A2350EB-7ADF-43D8-9EA6-2AB14E5DDCBF}" srcOrd="0" destOrd="0" parTransId="{8E982AEE-B595-40D2-AC8B-4ABC69986E43}" sibTransId="{0C9AF001-C683-4B51-A75E-F947A0D71B5F}"/>
    <dgm:cxn modelId="{7AEF17CF-416A-4A7B-B01D-CFE83966CEB9}" type="presOf" srcId="{07B3369B-999A-4167-8008-0F5D53A8D02E}" destId="{63C01DE2-036B-44CA-B3FE-9D2D97817A99}" srcOrd="0" destOrd="0" presId="urn:microsoft.com/office/officeart/2009/3/layout/HorizontalOrganizationChart"/>
    <dgm:cxn modelId="{4D2342A7-FDB4-4A49-B852-DD5789FE34B8}" srcId="{8BF71050-6567-44A6-B3D1-DF4E8701CF87}" destId="{B7ACC6BC-AE7E-4E11-83D2-93129F07F343}" srcOrd="0" destOrd="0" parTransId="{A951F06F-9BA4-48C2-94AF-773B07ECF8CC}" sibTransId="{96A7B01C-818C-48D0-B2AF-193D253165CA}"/>
    <dgm:cxn modelId="{207F98BB-132E-482F-9A05-51335DE4EC3E}" type="presOf" srcId="{BEC22CDD-829E-452C-855A-B8EAAB576A7D}" destId="{59C4BE20-B75D-4021-AF6F-F920CAEC02D7}" srcOrd="0" destOrd="0" presId="urn:microsoft.com/office/officeart/2009/3/layout/HorizontalOrganizationChart"/>
    <dgm:cxn modelId="{4B168EAA-45A3-40ED-A5F8-18B041B7B186}" type="presOf" srcId="{532E52E1-CE41-437C-9876-6ED11CA7879E}" destId="{DDE2DCDB-24C9-4283-A7B2-C419FA9A7C41}" srcOrd="0" destOrd="0" presId="urn:microsoft.com/office/officeart/2009/3/layout/HorizontalOrganizationChart"/>
    <dgm:cxn modelId="{76EE6DD7-51CE-4E2B-BEE3-54188A5828AD}" type="presOf" srcId="{FA4DD4BB-179E-4351-954E-30266326C62E}" destId="{348D64E5-DF46-4042-AAAA-AD3CF2887EC3}" srcOrd="0" destOrd="0" presId="urn:microsoft.com/office/officeart/2009/3/layout/HorizontalOrganizationChart"/>
    <dgm:cxn modelId="{B5E6739E-A625-44F8-BB02-5A106FAEC93D}" type="presOf" srcId="{A951F06F-9BA4-48C2-94AF-773B07ECF8CC}" destId="{1DCA660A-CF95-48A4-B33A-D88D87E3B89F}" srcOrd="0" destOrd="0" presId="urn:microsoft.com/office/officeart/2009/3/layout/HorizontalOrganizationChart"/>
    <dgm:cxn modelId="{168E9709-94F2-4F8E-81D9-C7A629E2C463}" type="presOf" srcId="{976B19A4-AA4E-4D90-999F-99B599765AF0}" destId="{1AD73A84-BDF6-40B1-AC3E-55C151E47A36}" srcOrd="1" destOrd="0" presId="urn:microsoft.com/office/officeart/2009/3/layout/HorizontalOrganizationChart"/>
    <dgm:cxn modelId="{E8751191-7255-4582-8F99-9FEE85FB1E03}" type="presOf" srcId="{B7ACC6BC-AE7E-4E11-83D2-93129F07F343}" destId="{A661F4D5-7F5D-4798-84C9-B29E26C2ED83}" srcOrd="1" destOrd="0" presId="urn:microsoft.com/office/officeart/2009/3/layout/HorizontalOrganizationChart"/>
    <dgm:cxn modelId="{B959CAC9-BCF5-45E4-B7FE-8EE96522072A}" type="presOf" srcId="{4C4409E4-4ADE-47F5-BF6A-17E38F4F1C19}" destId="{2FAECA35-23D3-4213-877C-5CBEEF01994D}" srcOrd="1" destOrd="0" presId="urn:microsoft.com/office/officeart/2009/3/layout/HorizontalOrganizationChart"/>
    <dgm:cxn modelId="{0DFB8A20-1AA5-41A3-91BC-3CB59D17E658}" type="presOf" srcId="{8E982AEE-B595-40D2-AC8B-4ABC69986E43}" destId="{99BBA8E2-B76A-4952-BF7D-AC71A1BBC451}" srcOrd="0" destOrd="0" presId="urn:microsoft.com/office/officeart/2009/3/layout/HorizontalOrganizationChart"/>
    <dgm:cxn modelId="{0715F5FB-6E97-4B95-AD3B-F2FD33F4BCDA}" type="presOf" srcId="{5405F7E3-C9A6-4566-95D3-16A03D6E3DC3}" destId="{0588EA5D-A231-4EF3-8D06-88F0097B5534}" srcOrd="1" destOrd="0" presId="urn:microsoft.com/office/officeart/2009/3/layout/HorizontalOrganizationChart"/>
    <dgm:cxn modelId="{213FB14D-D5BD-49AC-9F16-E3A32E629454}" type="presOf" srcId="{4C4409E4-4ADE-47F5-BF6A-17E38F4F1C19}" destId="{C6F1FBB0-F84E-48A4-8838-4D07B2ED8C45}" srcOrd="0" destOrd="0" presId="urn:microsoft.com/office/officeart/2009/3/layout/HorizontalOrganizationChart"/>
    <dgm:cxn modelId="{EA234B5F-AA28-4C5B-B408-28329E238C0D}" type="presOf" srcId="{6A4B89D0-C740-482B-BD2A-CA4F20DF59BD}" destId="{4488E765-AC75-483C-9FAB-FD1FEB8F51E8}" srcOrd="0" destOrd="0" presId="urn:microsoft.com/office/officeart/2009/3/layout/HorizontalOrganizationChart"/>
    <dgm:cxn modelId="{2E87FB6D-05DE-4DBA-BC1D-6A6224C0C7F9}" type="presOf" srcId="{049126DE-5247-44F6-BB02-1F8D336C7C9E}" destId="{EF8E02FA-0188-4AC5-852C-02D480E1B1C7}" srcOrd="0" destOrd="0" presId="urn:microsoft.com/office/officeart/2009/3/layout/HorizontalOrganizationChart"/>
    <dgm:cxn modelId="{D47C4A23-7629-4101-A0FB-1B1908FC867A}" srcId="{6A4B89D0-C740-482B-BD2A-CA4F20DF59BD}" destId="{4C4409E4-4ADE-47F5-BF6A-17E38F4F1C19}" srcOrd="0" destOrd="0" parTransId="{E643A0B4-D315-418D-8C96-49398C17EE18}" sibTransId="{3F12611C-65E4-4AFD-B176-186EC5549F32}"/>
    <dgm:cxn modelId="{F9166314-2386-4239-8115-79548B14AB07}" type="presOf" srcId="{E643A0B4-D315-418D-8C96-49398C17EE18}" destId="{281CD0AE-EB29-4B5E-8442-48CA19F7F172}" srcOrd="0" destOrd="0" presId="urn:microsoft.com/office/officeart/2009/3/layout/HorizontalOrganizationChart"/>
    <dgm:cxn modelId="{EA754FD8-22D0-4180-BB28-E45B049AF00B}" type="presOf" srcId="{2E266EAC-5DE1-43A5-AEE0-05CE5F997AF1}" destId="{58D68502-1E3C-4AE1-A458-5A4DD52DDB2D}" srcOrd="0" destOrd="0" presId="urn:microsoft.com/office/officeart/2009/3/layout/HorizontalOrganizationChart"/>
    <dgm:cxn modelId="{76EB032F-780E-4688-A392-EFAB5683090F}" srcId="{4C4409E4-4ADE-47F5-BF6A-17E38F4F1C19}" destId="{47108733-C358-49FD-A064-3A8C17062CF1}" srcOrd="0" destOrd="0" parTransId="{2E266EAC-5DE1-43A5-AEE0-05CE5F997AF1}" sibTransId="{1F148983-21FC-470F-8A89-C662575B888C}"/>
    <dgm:cxn modelId="{7B0A2004-864C-47CE-BA4A-E866A3CDCD0E}" srcId="{EFAD719F-0E26-4F8C-8A2E-CB2E501290A3}" destId="{6A4B89D0-C740-482B-BD2A-CA4F20DF59BD}" srcOrd="0" destOrd="0" parTransId="{EE3C3E41-8B6E-4F1A-97C6-1354E7B1309C}" sibTransId="{E9CB9EF9-B38B-4AF7-8DC5-5229F73E219E}"/>
    <dgm:cxn modelId="{34DA8B32-5295-4015-9808-FFE981F3DE82}" type="presOf" srcId="{8BF71050-6567-44A6-B3D1-DF4E8701CF87}" destId="{3D660715-EB8E-4C28-915D-F9F33A40D90E}" srcOrd="0" destOrd="0" presId="urn:microsoft.com/office/officeart/2009/3/layout/HorizontalOrganizationChart"/>
    <dgm:cxn modelId="{E0168CE7-B438-4D22-AECB-82CC9FCA2296}" type="presOf" srcId="{65E60D39-6AF0-4841-8075-520DE6870498}" destId="{2EB25E8B-DF00-4181-AF26-4B096AEBD0C2}" srcOrd="1" destOrd="0" presId="urn:microsoft.com/office/officeart/2009/3/layout/HorizontalOrganizationChart"/>
    <dgm:cxn modelId="{94359130-8F5B-4087-8C28-8618D8A194C5}" type="presOf" srcId="{6A4B89D0-C740-482B-BD2A-CA4F20DF59BD}" destId="{883A08CE-377F-4CC5-A7A4-A4D2C10F8DEE}" srcOrd="1" destOrd="0" presId="urn:microsoft.com/office/officeart/2009/3/layout/HorizontalOrganizationChart"/>
    <dgm:cxn modelId="{BF3AA202-3A6B-4003-AD56-946AD24FC9D6}" type="presOf" srcId="{4A2350EB-7ADF-43D8-9EA6-2AB14E5DDCBF}" destId="{E76EFC10-1D02-4E7C-AE37-B3DBBFBAAB62}" srcOrd="1" destOrd="0" presId="urn:microsoft.com/office/officeart/2009/3/layout/HorizontalOrganizationChart"/>
    <dgm:cxn modelId="{FD5349FA-2BD2-4C9D-B845-FDF564545A3F}" type="presOf" srcId="{8BF71050-6567-44A6-B3D1-DF4E8701CF87}" destId="{2766DF1E-84F9-4808-8692-EDCC31C825E9}" srcOrd="1" destOrd="0" presId="urn:microsoft.com/office/officeart/2009/3/layout/HorizontalOrganizationChart"/>
    <dgm:cxn modelId="{D3027FD9-C46F-4669-9767-2F5E036AA5F7}" type="presOf" srcId="{5405F7E3-C9A6-4566-95D3-16A03D6E3DC3}" destId="{BF4D41F2-137C-4B44-8B92-56E57D55544D}" srcOrd="0" destOrd="0" presId="urn:microsoft.com/office/officeart/2009/3/layout/HorizontalOrganizationChart"/>
    <dgm:cxn modelId="{B76F5CE2-9214-4ABC-9DC6-8F7D291CE541}" srcId="{6A4B89D0-C740-482B-BD2A-CA4F20DF59BD}" destId="{049126DE-5247-44F6-BB02-1F8D336C7C9E}" srcOrd="1" destOrd="0" parTransId="{BEC22CDD-829E-452C-855A-B8EAAB576A7D}" sibTransId="{91CA63EF-7BA2-4E96-9C39-4EA2D7EA0E6A}"/>
    <dgm:cxn modelId="{0F48534A-52FB-47FA-8B89-BC6BEE532F32}" srcId="{4C4409E4-4ADE-47F5-BF6A-17E38F4F1C19}" destId="{FA4DD4BB-179E-4351-954E-30266326C62E}" srcOrd="1" destOrd="0" parTransId="{E56AAF50-0461-4762-A125-E13F6D82D630}" sibTransId="{2A7F1951-5493-4444-B91D-578602E7AF55}"/>
    <dgm:cxn modelId="{A945901F-513A-47FA-AF9B-06E6C0FB77DA}" type="presOf" srcId="{976B19A4-AA4E-4D90-999F-99B599765AF0}" destId="{11286036-8A8B-40D4-A1F7-17E1F1839DC8}" srcOrd="0" destOrd="0" presId="urn:microsoft.com/office/officeart/2009/3/layout/HorizontalOrganizationChart"/>
    <dgm:cxn modelId="{C4E24CD5-1619-41D5-9257-3223F55A5771}" type="presOf" srcId="{4A2350EB-7ADF-43D8-9EA6-2AB14E5DDCBF}" destId="{89319BB1-A038-4BA4-B3D7-51954192EBF7}" srcOrd="0" destOrd="0" presId="urn:microsoft.com/office/officeart/2009/3/layout/HorizontalOrganizationChart"/>
    <dgm:cxn modelId="{0811DA7C-EFA0-4480-87E8-5456D8652D35}" type="presOf" srcId="{B7ACC6BC-AE7E-4E11-83D2-93129F07F343}" destId="{3B4E18C5-9920-4423-964D-33CBD3C9BC3E}" srcOrd="0" destOrd="0" presId="urn:microsoft.com/office/officeart/2009/3/layout/HorizontalOrganizationChart"/>
    <dgm:cxn modelId="{D30CCAA3-DBC6-4EE6-BD69-1AF32C2283C4}" type="presOf" srcId="{47108733-C358-49FD-A064-3A8C17062CF1}" destId="{60083192-AC14-4A37-8D92-93BBE52F0500}" srcOrd="1" destOrd="0" presId="urn:microsoft.com/office/officeart/2009/3/layout/HorizontalOrganizationChart"/>
    <dgm:cxn modelId="{9A97258C-2891-4E47-95C2-B8032F23DA10}" srcId="{049126DE-5247-44F6-BB02-1F8D336C7C9E}" destId="{65E60D39-6AF0-4841-8075-520DE6870498}" srcOrd="0" destOrd="0" parTransId="{07B3369B-999A-4167-8008-0F5D53A8D02E}" sibTransId="{CE58086F-84DD-43AE-8EF2-DDC70F812F04}"/>
    <dgm:cxn modelId="{CC4B93F6-2263-4DA3-B9E7-67DEA820866E}" srcId="{049126DE-5247-44F6-BB02-1F8D336C7C9E}" destId="{8BF71050-6567-44A6-B3D1-DF4E8701CF87}" srcOrd="2" destOrd="0" parTransId="{8F3B9023-89B3-42F2-B46C-85D0C7769836}" sibTransId="{B152F6BB-B565-4C94-97FD-672BEB1AB790}"/>
    <dgm:cxn modelId="{451DEA9B-CC68-4182-944B-532F359FBCC4}" type="presOf" srcId="{47108733-C358-49FD-A064-3A8C17062CF1}" destId="{D2BDE33E-BD44-4560-B2C2-B996B553B486}" srcOrd="0" destOrd="0" presId="urn:microsoft.com/office/officeart/2009/3/layout/HorizontalOrganizationChart"/>
    <dgm:cxn modelId="{524DDE71-9A42-4CBB-866B-7D677DB97739}" type="presOf" srcId="{049126DE-5247-44F6-BB02-1F8D336C7C9E}" destId="{17C76A7A-64E3-45C7-B0FF-75F789E8D0AC}" srcOrd="1" destOrd="0" presId="urn:microsoft.com/office/officeart/2009/3/layout/HorizontalOrganizationChart"/>
    <dgm:cxn modelId="{9F323D90-F1E2-4D49-B957-29098FC1E93D}" type="presOf" srcId="{EFAD719F-0E26-4F8C-8A2E-CB2E501290A3}" destId="{FAEBE9DD-C336-4D74-9D67-6DF3D0F696C9}" srcOrd="0" destOrd="0" presId="urn:microsoft.com/office/officeart/2009/3/layout/HorizontalOrganizationChart"/>
    <dgm:cxn modelId="{84D794B1-71B9-44A0-B4D8-136BBDA52F9C}" type="presParOf" srcId="{FAEBE9DD-C336-4D74-9D67-6DF3D0F696C9}" destId="{7B4373C2-5C41-40A6-8C2C-6048D55E0088}" srcOrd="0" destOrd="0" presId="urn:microsoft.com/office/officeart/2009/3/layout/HorizontalOrganizationChart"/>
    <dgm:cxn modelId="{319123C1-8FCC-4AF0-BD02-E7519136CC37}" type="presParOf" srcId="{7B4373C2-5C41-40A6-8C2C-6048D55E0088}" destId="{75E46BE6-9029-4429-9347-9DD7C84D38A1}" srcOrd="0" destOrd="0" presId="urn:microsoft.com/office/officeart/2009/3/layout/HorizontalOrganizationChart"/>
    <dgm:cxn modelId="{62E860D3-87FB-4391-8C19-AB6885165CAC}" type="presParOf" srcId="{75E46BE6-9029-4429-9347-9DD7C84D38A1}" destId="{4488E765-AC75-483C-9FAB-FD1FEB8F51E8}" srcOrd="0" destOrd="0" presId="urn:microsoft.com/office/officeart/2009/3/layout/HorizontalOrganizationChart"/>
    <dgm:cxn modelId="{B15BB39D-0C38-4F55-AF33-BD2D40E7F46C}" type="presParOf" srcId="{75E46BE6-9029-4429-9347-9DD7C84D38A1}" destId="{883A08CE-377F-4CC5-A7A4-A4D2C10F8DEE}" srcOrd="1" destOrd="0" presId="urn:microsoft.com/office/officeart/2009/3/layout/HorizontalOrganizationChart"/>
    <dgm:cxn modelId="{EF5D68B9-9A12-4722-8F92-AE58DF59A18D}" type="presParOf" srcId="{7B4373C2-5C41-40A6-8C2C-6048D55E0088}" destId="{CD7A20EF-E96E-4833-9EE6-F5AF48A58870}" srcOrd="1" destOrd="0" presId="urn:microsoft.com/office/officeart/2009/3/layout/HorizontalOrganizationChart"/>
    <dgm:cxn modelId="{526ED48D-3849-4B36-B865-B9C414D09A6D}" type="presParOf" srcId="{CD7A20EF-E96E-4833-9EE6-F5AF48A58870}" destId="{281CD0AE-EB29-4B5E-8442-48CA19F7F172}" srcOrd="0" destOrd="0" presId="urn:microsoft.com/office/officeart/2009/3/layout/HorizontalOrganizationChart"/>
    <dgm:cxn modelId="{F4689621-C57C-47D2-A970-3AE099D4C92C}" type="presParOf" srcId="{CD7A20EF-E96E-4833-9EE6-F5AF48A58870}" destId="{205880D2-D356-455A-880D-FA13A022B204}" srcOrd="1" destOrd="0" presId="urn:microsoft.com/office/officeart/2009/3/layout/HorizontalOrganizationChart"/>
    <dgm:cxn modelId="{56E3E82C-A1DA-4B3F-9942-3561915A047F}" type="presParOf" srcId="{205880D2-D356-455A-880D-FA13A022B204}" destId="{EE72A5E7-8710-456E-A078-9CD0E7ABC694}" srcOrd="0" destOrd="0" presId="urn:microsoft.com/office/officeart/2009/3/layout/HorizontalOrganizationChart"/>
    <dgm:cxn modelId="{227A5926-F99A-45D1-A96A-47EB6D2D1ED2}" type="presParOf" srcId="{EE72A5E7-8710-456E-A078-9CD0E7ABC694}" destId="{C6F1FBB0-F84E-48A4-8838-4D07B2ED8C45}" srcOrd="0" destOrd="0" presId="urn:microsoft.com/office/officeart/2009/3/layout/HorizontalOrganizationChart"/>
    <dgm:cxn modelId="{551DD754-EB67-45CC-8050-2DEBFBD66C72}" type="presParOf" srcId="{EE72A5E7-8710-456E-A078-9CD0E7ABC694}" destId="{2FAECA35-23D3-4213-877C-5CBEEF01994D}" srcOrd="1" destOrd="0" presId="urn:microsoft.com/office/officeart/2009/3/layout/HorizontalOrganizationChart"/>
    <dgm:cxn modelId="{A281A9C7-73B1-4288-9EF9-B303BEB0C673}" type="presParOf" srcId="{205880D2-D356-455A-880D-FA13A022B204}" destId="{8E32D064-3DDB-484A-A69E-D7528C112668}" srcOrd="1" destOrd="0" presId="urn:microsoft.com/office/officeart/2009/3/layout/HorizontalOrganizationChart"/>
    <dgm:cxn modelId="{5136B2D6-02B6-4F85-B465-A48DE4A6E4E1}" type="presParOf" srcId="{8E32D064-3DDB-484A-A69E-D7528C112668}" destId="{58D68502-1E3C-4AE1-A458-5A4DD52DDB2D}" srcOrd="0" destOrd="0" presId="urn:microsoft.com/office/officeart/2009/3/layout/HorizontalOrganizationChart"/>
    <dgm:cxn modelId="{E81E58FF-06B8-40D4-AB5E-84E3F3B1F30D}" type="presParOf" srcId="{8E32D064-3DDB-484A-A69E-D7528C112668}" destId="{A87F2D50-6F3B-4509-8778-5783F637A680}" srcOrd="1" destOrd="0" presId="urn:microsoft.com/office/officeart/2009/3/layout/HorizontalOrganizationChart"/>
    <dgm:cxn modelId="{CCCCC205-44EC-46D3-8CA8-90E819CE0BCC}" type="presParOf" srcId="{A87F2D50-6F3B-4509-8778-5783F637A680}" destId="{BF58D996-E0EB-45E7-83AF-8F509A3207B4}" srcOrd="0" destOrd="0" presId="urn:microsoft.com/office/officeart/2009/3/layout/HorizontalOrganizationChart"/>
    <dgm:cxn modelId="{C6C8ACA5-7C95-44EB-9A8F-573CCEBB069F}" type="presParOf" srcId="{BF58D996-E0EB-45E7-83AF-8F509A3207B4}" destId="{D2BDE33E-BD44-4560-B2C2-B996B553B486}" srcOrd="0" destOrd="0" presId="urn:microsoft.com/office/officeart/2009/3/layout/HorizontalOrganizationChart"/>
    <dgm:cxn modelId="{D907D2BA-2B3E-4E0C-B44A-EABA5CCBCEAE}" type="presParOf" srcId="{BF58D996-E0EB-45E7-83AF-8F509A3207B4}" destId="{60083192-AC14-4A37-8D92-93BBE52F0500}" srcOrd="1" destOrd="0" presId="urn:microsoft.com/office/officeart/2009/3/layout/HorizontalOrganizationChart"/>
    <dgm:cxn modelId="{7A19BA03-81B4-41B1-8236-F6DCA753575C}" type="presParOf" srcId="{A87F2D50-6F3B-4509-8778-5783F637A680}" destId="{811D2255-B79A-4C88-901D-5E1994AAC014}" srcOrd="1" destOrd="0" presId="urn:microsoft.com/office/officeart/2009/3/layout/HorizontalOrganizationChart"/>
    <dgm:cxn modelId="{AF5DBD4E-AFFE-49C2-B0E1-757684EEE018}" type="presParOf" srcId="{A87F2D50-6F3B-4509-8778-5783F637A680}" destId="{5A27B748-BEC1-4BEF-A5EC-0E8BFADA0BFD}" srcOrd="2" destOrd="0" presId="urn:microsoft.com/office/officeart/2009/3/layout/HorizontalOrganizationChart"/>
    <dgm:cxn modelId="{250E2479-9CBB-49E3-B5E3-CD7952DA76A6}" type="presParOf" srcId="{8E32D064-3DDB-484A-A69E-D7528C112668}" destId="{8421E1CB-BD20-484F-8546-D3FAD6D1D395}" srcOrd="2" destOrd="0" presId="urn:microsoft.com/office/officeart/2009/3/layout/HorizontalOrganizationChart"/>
    <dgm:cxn modelId="{0A3DC431-23C7-4CAF-BF53-00A5F5A6C346}" type="presParOf" srcId="{8E32D064-3DDB-484A-A69E-D7528C112668}" destId="{31814F1C-7864-4F95-8B5D-D7D7203D0DD8}" srcOrd="3" destOrd="0" presId="urn:microsoft.com/office/officeart/2009/3/layout/HorizontalOrganizationChart"/>
    <dgm:cxn modelId="{A1136F13-B0AB-4F25-A09B-019B61DEDE1B}" type="presParOf" srcId="{31814F1C-7864-4F95-8B5D-D7D7203D0DD8}" destId="{2C0A7A99-6F95-45DD-A48A-B19FEB12D930}" srcOrd="0" destOrd="0" presId="urn:microsoft.com/office/officeart/2009/3/layout/HorizontalOrganizationChart"/>
    <dgm:cxn modelId="{599C686B-F13F-4B29-AE40-EDE9E12FD1A8}" type="presParOf" srcId="{2C0A7A99-6F95-45DD-A48A-B19FEB12D930}" destId="{348D64E5-DF46-4042-AAAA-AD3CF2887EC3}" srcOrd="0" destOrd="0" presId="urn:microsoft.com/office/officeart/2009/3/layout/HorizontalOrganizationChart"/>
    <dgm:cxn modelId="{0136E384-9920-4EA9-9D5C-206A749F6659}" type="presParOf" srcId="{2C0A7A99-6F95-45DD-A48A-B19FEB12D930}" destId="{B174C200-B03F-449E-B74E-D9169D1F2F95}" srcOrd="1" destOrd="0" presId="urn:microsoft.com/office/officeart/2009/3/layout/HorizontalOrganizationChart"/>
    <dgm:cxn modelId="{676B19A0-D8D2-45DF-884E-19BDC6695345}" type="presParOf" srcId="{31814F1C-7864-4F95-8B5D-D7D7203D0DD8}" destId="{48AB883A-BAA4-498F-AE03-0145169A2478}" srcOrd="1" destOrd="0" presId="urn:microsoft.com/office/officeart/2009/3/layout/HorizontalOrganizationChart"/>
    <dgm:cxn modelId="{CF8EBE08-2785-42DC-B752-01E1FA9CC08C}" type="presParOf" srcId="{31814F1C-7864-4F95-8B5D-D7D7203D0DD8}" destId="{BC28D361-8EE8-4CE0-BBE0-855DA0A5456C}" srcOrd="2" destOrd="0" presId="urn:microsoft.com/office/officeart/2009/3/layout/HorizontalOrganizationChart"/>
    <dgm:cxn modelId="{5DD10CE3-CCDE-4686-8E71-BC5E94D2EE38}" type="presParOf" srcId="{205880D2-D356-455A-880D-FA13A022B204}" destId="{EE3E4689-ABD9-4193-9FF5-8D9C3711BE3E}" srcOrd="2" destOrd="0" presId="urn:microsoft.com/office/officeart/2009/3/layout/HorizontalOrganizationChart"/>
    <dgm:cxn modelId="{9D1A3EDB-C18E-4F38-9012-5462260FFD6B}" type="presParOf" srcId="{CD7A20EF-E96E-4833-9EE6-F5AF48A58870}" destId="{59C4BE20-B75D-4021-AF6F-F920CAEC02D7}" srcOrd="2" destOrd="0" presId="urn:microsoft.com/office/officeart/2009/3/layout/HorizontalOrganizationChart"/>
    <dgm:cxn modelId="{DE93FDDA-927E-4633-A605-D89DEEC5A34C}" type="presParOf" srcId="{CD7A20EF-E96E-4833-9EE6-F5AF48A58870}" destId="{4507F23B-1408-449D-9C0B-23B800922C64}" srcOrd="3" destOrd="0" presId="urn:microsoft.com/office/officeart/2009/3/layout/HorizontalOrganizationChart"/>
    <dgm:cxn modelId="{70D9441B-7B76-4364-954C-B6B12514ADC2}" type="presParOf" srcId="{4507F23B-1408-449D-9C0B-23B800922C64}" destId="{C8F4E33F-94EA-4BA2-AC0C-65260C53514B}" srcOrd="0" destOrd="0" presId="urn:microsoft.com/office/officeart/2009/3/layout/HorizontalOrganizationChart"/>
    <dgm:cxn modelId="{8265C50B-9DD6-48CD-A76D-50BC1309958F}" type="presParOf" srcId="{C8F4E33F-94EA-4BA2-AC0C-65260C53514B}" destId="{EF8E02FA-0188-4AC5-852C-02D480E1B1C7}" srcOrd="0" destOrd="0" presId="urn:microsoft.com/office/officeart/2009/3/layout/HorizontalOrganizationChart"/>
    <dgm:cxn modelId="{302E0C03-05AC-447C-9744-9829A1457F7C}" type="presParOf" srcId="{C8F4E33F-94EA-4BA2-AC0C-65260C53514B}" destId="{17C76A7A-64E3-45C7-B0FF-75F789E8D0AC}" srcOrd="1" destOrd="0" presId="urn:microsoft.com/office/officeart/2009/3/layout/HorizontalOrganizationChart"/>
    <dgm:cxn modelId="{E096A275-DED0-405B-B5E6-973E96D88366}" type="presParOf" srcId="{4507F23B-1408-449D-9C0B-23B800922C64}" destId="{562E6BD4-46F7-47EF-BF6F-74467014FE7B}" srcOrd="1" destOrd="0" presId="urn:microsoft.com/office/officeart/2009/3/layout/HorizontalOrganizationChart"/>
    <dgm:cxn modelId="{6A20E1AE-870B-4FEF-B4D8-53E01171F182}" type="presParOf" srcId="{562E6BD4-46F7-47EF-BF6F-74467014FE7B}" destId="{63C01DE2-036B-44CA-B3FE-9D2D97817A99}" srcOrd="0" destOrd="0" presId="urn:microsoft.com/office/officeart/2009/3/layout/HorizontalOrganizationChart"/>
    <dgm:cxn modelId="{236FF3EF-C2B6-457C-BE9B-7CFEBA987DC3}" type="presParOf" srcId="{562E6BD4-46F7-47EF-BF6F-74467014FE7B}" destId="{905D27FF-1E01-454B-BE68-641FF507247B}" srcOrd="1" destOrd="0" presId="urn:microsoft.com/office/officeart/2009/3/layout/HorizontalOrganizationChart"/>
    <dgm:cxn modelId="{A70FA551-9DFE-4C88-AC91-92175D428EBD}" type="presParOf" srcId="{905D27FF-1E01-454B-BE68-641FF507247B}" destId="{7E79D845-3AA1-4FA9-81B3-78FA819A0540}" srcOrd="0" destOrd="0" presId="urn:microsoft.com/office/officeart/2009/3/layout/HorizontalOrganizationChart"/>
    <dgm:cxn modelId="{930C8EEE-EDC6-4C2D-8208-27FC4F0B2F69}" type="presParOf" srcId="{7E79D845-3AA1-4FA9-81B3-78FA819A0540}" destId="{176F0BFA-30CB-480A-8313-75612AEE199C}" srcOrd="0" destOrd="0" presId="urn:microsoft.com/office/officeart/2009/3/layout/HorizontalOrganizationChart"/>
    <dgm:cxn modelId="{1BF59DAF-57F4-482D-A078-7B5C0B603CAF}" type="presParOf" srcId="{7E79D845-3AA1-4FA9-81B3-78FA819A0540}" destId="{2EB25E8B-DF00-4181-AF26-4B096AEBD0C2}" srcOrd="1" destOrd="0" presId="urn:microsoft.com/office/officeart/2009/3/layout/HorizontalOrganizationChart"/>
    <dgm:cxn modelId="{29861D1D-1D02-4F7B-AA98-A4F5DDC68FB2}" type="presParOf" srcId="{905D27FF-1E01-454B-BE68-641FF507247B}" destId="{28658E86-1386-43AB-A0D7-B3E63B330211}" srcOrd="1" destOrd="0" presId="urn:microsoft.com/office/officeart/2009/3/layout/HorizontalOrganizationChart"/>
    <dgm:cxn modelId="{4B7A8D7B-3197-4F7A-99A7-7906DA09AB11}" type="presParOf" srcId="{28658E86-1386-43AB-A0D7-B3E63B330211}" destId="{99BBA8E2-B76A-4952-BF7D-AC71A1BBC451}" srcOrd="0" destOrd="0" presId="urn:microsoft.com/office/officeart/2009/3/layout/HorizontalOrganizationChart"/>
    <dgm:cxn modelId="{BC974F68-4C5E-4109-B461-26C1512308ED}" type="presParOf" srcId="{28658E86-1386-43AB-A0D7-B3E63B330211}" destId="{3CA4272C-3251-474F-B1BB-DCD6FA74E42A}" srcOrd="1" destOrd="0" presId="urn:microsoft.com/office/officeart/2009/3/layout/HorizontalOrganizationChart"/>
    <dgm:cxn modelId="{B024B6A7-1DA7-4208-93CF-633AFA29EAED}" type="presParOf" srcId="{3CA4272C-3251-474F-B1BB-DCD6FA74E42A}" destId="{7ACAD2EF-60C3-42C3-A975-93FDC5C2E6C5}" srcOrd="0" destOrd="0" presId="urn:microsoft.com/office/officeart/2009/3/layout/HorizontalOrganizationChart"/>
    <dgm:cxn modelId="{E298DDFF-2ED3-4599-B2E5-03781FD8ACB7}" type="presParOf" srcId="{7ACAD2EF-60C3-42C3-A975-93FDC5C2E6C5}" destId="{89319BB1-A038-4BA4-B3D7-51954192EBF7}" srcOrd="0" destOrd="0" presId="urn:microsoft.com/office/officeart/2009/3/layout/HorizontalOrganizationChart"/>
    <dgm:cxn modelId="{98631C8B-E455-4A39-88D2-EB4DD6F76FED}" type="presParOf" srcId="{7ACAD2EF-60C3-42C3-A975-93FDC5C2E6C5}" destId="{E76EFC10-1D02-4E7C-AE37-B3DBBFBAAB62}" srcOrd="1" destOrd="0" presId="urn:microsoft.com/office/officeart/2009/3/layout/HorizontalOrganizationChart"/>
    <dgm:cxn modelId="{341818FD-EACD-434E-A8E3-36467A5AA6FA}" type="presParOf" srcId="{3CA4272C-3251-474F-B1BB-DCD6FA74E42A}" destId="{424D7CC3-86DB-4563-9BE5-6C97C4012B7C}" srcOrd="1" destOrd="0" presId="urn:microsoft.com/office/officeart/2009/3/layout/HorizontalOrganizationChart"/>
    <dgm:cxn modelId="{879D89DC-B1D7-4B26-97FA-F20F990D0619}" type="presParOf" srcId="{3CA4272C-3251-474F-B1BB-DCD6FA74E42A}" destId="{968CB5E2-F1E2-4A8F-9F26-B9BA9836B4AF}" srcOrd="2" destOrd="0" presId="urn:microsoft.com/office/officeart/2009/3/layout/HorizontalOrganizationChart"/>
    <dgm:cxn modelId="{4FB5DF8A-5F08-42CB-8C75-5755E150D62C}" type="presParOf" srcId="{905D27FF-1E01-454B-BE68-641FF507247B}" destId="{EEE20DBA-3820-41AE-BAF4-6E1E0ACF25F5}" srcOrd="2" destOrd="0" presId="urn:microsoft.com/office/officeart/2009/3/layout/HorizontalOrganizationChart"/>
    <dgm:cxn modelId="{88FE307A-2CAB-4416-988C-1AFC7AB2D1C0}" type="presParOf" srcId="{562E6BD4-46F7-47EF-BF6F-74467014FE7B}" destId="{DDE2DCDB-24C9-4283-A7B2-C419FA9A7C41}" srcOrd="2" destOrd="0" presId="urn:microsoft.com/office/officeart/2009/3/layout/HorizontalOrganizationChart"/>
    <dgm:cxn modelId="{EFC17AE1-3486-4B06-A7F4-2E1C60D05365}" type="presParOf" srcId="{562E6BD4-46F7-47EF-BF6F-74467014FE7B}" destId="{B30EAFE5-27FB-4477-BBB7-499972C3B8FB}" srcOrd="3" destOrd="0" presId="urn:microsoft.com/office/officeart/2009/3/layout/HorizontalOrganizationChart"/>
    <dgm:cxn modelId="{96859ED2-91F1-483B-8C79-D63BB3DE72F5}" type="presParOf" srcId="{B30EAFE5-27FB-4477-BBB7-499972C3B8FB}" destId="{D6F95604-E45C-467D-BCC5-7F45EFE81419}" srcOrd="0" destOrd="0" presId="urn:microsoft.com/office/officeart/2009/3/layout/HorizontalOrganizationChart"/>
    <dgm:cxn modelId="{75D4BCAF-5C47-4DE7-A176-72185C795E3F}" type="presParOf" srcId="{D6F95604-E45C-467D-BCC5-7F45EFE81419}" destId="{11286036-8A8B-40D4-A1F7-17E1F1839DC8}" srcOrd="0" destOrd="0" presId="urn:microsoft.com/office/officeart/2009/3/layout/HorizontalOrganizationChart"/>
    <dgm:cxn modelId="{5B841A1C-F069-4732-B1A6-E473A6A7BED3}" type="presParOf" srcId="{D6F95604-E45C-467D-BCC5-7F45EFE81419}" destId="{1AD73A84-BDF6-40B1-AC3E-55C151E47A36}" srcOrd="1" destOrd="0" presId="urn:microsoft.com/office/officeart/2009/3/layout/HorizontalOrganizationChart"/>
    <dgm:cxn modelId="{F90A344F-D9C5-4094-B504-238D84CFE4FF}" type="presParOf" srcId="{B30EAFE5-27FB-4477-BBB7-499972C3B8FB}" destId="{133F5792-8557-4865-8198-0CF11B114AE7}" srcOrd="1" destOrd="0" presId="urn:microsoft.com/office/officeart/2009/3/layout/HorizontalOrganizationChart"/>
    <dgm:cxn modelId="{E056F5CE-9296-4058-BB0C-75F2F21B0D2B}" type="presParOf" srcId="{133F5792-8557-4865-8198-0CF11B114AE7}" destId="{08EE022E-A8C3-4354-8A26-A34276CACCF8}" srcOrd="0" destOrd="0" presId="urn:microsoft.com/office/officeart/2009/3/layout/HorizontalOrganizationChart"/>
    <dgm:cxn modelId="{7883D9D8-150D-4B55-AD41-73EE150E1CA8}" type="presParOf" srcId="{133F5792-8557-4865-8198-0CF11B114AE7}" destId="{DCAD327A-6B78-4FCC-B26D-051FBD298C31}" srcOrd="1" destOrd="0" presId="urn:microsoft.com/office/officeart/2009/3/layout/HorizontalOrganizationChart"/>
    <dgm:cxn modelId="{6F36E3B3-9441-4F97-ADBF-0A1EE780E001}" type="presParOf" srcId="{DCAD327A-6B78-4FCC-B26D-051FBD298C31}" destId="{F2F98715-7F19-4E16-9E94-3F5E17ABB613}" srcOrd="0" destOrd="0" presId="urn:microsoft.com/office/officeart/2009/3/layout/HorizontalOrganizationChart"/>
    <dgm:cxn modelId="{47DC58F4-DE60-4265-82B5-81FB85BC097B}" type="presParOf" srcId="{F2F98715-7F19-4E16-9E94-3F5E17ABB613}" destId="{BF4D41F2-137C-4B44-8B92-56E57D55544D}" srcOrd="0" destOrd="0" presId="urn:microsoft.com/office/officeart/2009/3/layout/HorizontalOrganizationChart"/>
    <dgm:cxn modelId="{0134DEFD-F08B-46E4-9659-A207743B3A35}" type="presParOf" srcId="{F2F98715-7F19-4E16-9E94-3F5E17ABB613}" destId="{0588EA5D-A231-4EF3-8D06-88F0097B5534}" srcOrd="1" destOrd="0" presId="urn:microsoft.com/office/officeart/2009/3/layout/HorizontalOrganizationChart"/>
    <dgm:cxn modelId="{12BBDA73-7E52-4B5E-951D-8B513994CBE0}" type="presParOf" srcId="{DCAD327A-6B78-4FCC-B26D-051FBD298C31}" destId="{20FD8FA3-649F-41F5-B382-422269488A57}" srcOrd="1" destOrd="0" presId="urn:microsoft.com/office/officeart/2009/3/layout/HorizontalOrganizationChart"/>
    <dgm:cxn modelId="{E28230BB-9B0B-44AA-9A62-E411B13432AF}" type="presParOf" srcId="{DCAD327A-6B78-4FCC-B26D-051FBD298C31}" destId="{BFB1834C-DA06-4068-94B9-43993723FFDA}" srcOrd="2" destOrd="0" presId="urn:microsoft.com/office/officeart/2009/3/layout/HorizontalOrganizationChart"/>
    <dgm:cxn modelId="{39EBEB39-64B2-470C-8AF2-5B7A06FA4B45}" type="presParOf" srcId="{B30EAFE5-27FB-4477-BBB7-499972C3B8FB}" destId="{A5AB8C6D-90BB-4799-B7C4-ACF126088D97}" srcOrd="2" destOrd="0" presId="urn:microsoft.com/office/officeart/2009/3/layout/HorizontalOrganizationChart"/>
    <dgm:cxn modelId="{A85E33B5-E79D-4A91-A8B8-EC701695B20B}" type="presParOf" srcId="{562E6BD4-46F7-47EF-BF6F-74467014FE7B}" destId="{4EC84632-A65E-4E85-B694-7FA87F80C0C4}" srcOrd="4" destOrd="0" presId="urn:microsoft.com/office/officeart/2009/3/layout/HorizontalOrganizationChart"/>
    <dgm:cxn modelId="{0736441D-91E8-46ED-8E83-2974E968A7A3}" type="presParOf" srcId="{562E6BD4-46F7-47EF-BF6F-74467014FE7B}" destId="{47C58671-0ABF-4BE9-B8BE-06D3BA7D7F67}" srcOrd="5" destOrd="0" presId="urn:microsoft.com/office/officeart/2009/3/layout/HorizontalOrganizationChart"/>
    <dgm:cxn modelId="{D4415782-B1AB-4C95-BAAE-B0A914292CCB}" type="presParOf" srcId="{47C58671-0ABF-4BE9-B8BE-06D3BA7D7F67}" destId="{6AD0438E-1AC2-4FD2-9C62-C335F99C3575}" srcOrd="0" destOrd="0" presId="urn:microsoft.com/office/officeart/2009/3/layout/HorizontalOrganizationChart"/>
    <dgm:cxn modelId="{D0EB64B6-AFC0-4735-AA92-749CF1D62C1D}" type="presParOf" srcId="{6AD0438E-1AC2-4FD2-9C62-C335F99C3575}" destId="{3D660715-EB8E-4C28-915D-F9F33A40D90E}" srcOrd="0" destOrd="0" presId="urn:microsoft.com/office/officeart/2009/3/layout/HorizontalOrganizationChart"/>
    <dgm:cxn modelId="{EA7CAC40-CBD3-4E12-B829-7EC59D86B0D2}" type="presParOf" srcId="{6AD0438E-1AC2-4FD2-9C62-C335F99C3575}" destId="{2766DF1E-84F9-4808-8692-EDCC31C825E9}" srcOrd="1" destOrd="0" presId="urn:microsoft.com/office/officeart/2009/3/layout/HorizontalOrganizationChart"/>
    <dgm:cxn modelId="{5EF11966-18E2-4D44-862C-1856950C7B43}" type="presParOf" srcId="{47C58671-0ABF-4BE9-B8BE-06D3BA7D7F67}" destId="{B771B1DF-DD14-413B-9325-E6F96A4CC874}" srcOrd="1" destOrd="0" presId="urn:microsoft.com/office/officeart/2009/3/layout/HorizontalOrganizationChart"/>
    <dgm:cxn modelId="{66918B26-7D2A-4B04-B8F7-01DA32771340}" type="presParOf" srcId="{B771B1DF-DD14-413B-9325-E6F96A4CC874}" destId="{1DCA660A-CF95-48A4-B33A-D88D87E3B89F}" srcOrd="0" destOrd="0" presId="urn:microsoft.com/office/officeart/2009/3/layout/HorizontalOrganizationChart"/>
    <dgm:cxn modelId="{AF7691E2-2827-441A-8297-75B0D4B81887}" type="presParOf" srcId="{B771B1DF-DD14-413B-9325-E6F96A4CC874}" destId="{2744279C-BCEF-4BF5-801F-B423F5932AAD}" srcOrd="1" destOrd="0" presId="urn:microsoft.com/office/officeart/2009/3/layout/HorizontalOrganizationChart"/>
    <dgm:cxn modelId="{CE4785D1-D63A-4FD5-A34F-D514E1EF4E0C}" type="presParOf" srcId="{2744279C-BCEF-4BF5-801F-B423F5932AAD}" destId="{D50B64A3-56F0-4440-A263-411C42835C9E}" srcOrd="0" destOrd="0" presId="urn:microsoft.com/office/officeart/2009/3/layout/HorizontalOrganizationChart"/>
    <dgm:cxn modelId="{E8E197C2-1279-4A16-B99E-2C71D8EEEAD1}" type="presParOf" srcId="{D50B64A3-56F0-4440-A263-411C42835C9E}" destId="{3B4E18C5-9920-4423-964D-33CBD3C9BC3E}" srcOrd="0" destOrd="0" presId="urn:microsoft.com/office/officeart/2009/3/layout/HorizontalOrganizationChart"/>
    <dgm:cxn modelId="{474F16EF-299E-4F63-AA2F-126100727E2C}" type="presParOf" srcId="{D50B64A3-56F0-4440-A263-411C42835C9E}" destId="{A661F4D5-7F5D-4798-84C9-B29E26C2ED83}" srcOrd="1" destOrd="0" presId="urn:microsoft.com/office/officeart/2009/3/layout/HorizontalOrganizationChart"/>
    <dgm:cxn modelId="{E954D217-3852-4CCA-8AF6-82F91F07844C}" type="presParOf" srcId="{2744279C-BCEF-4BF5-801F-B423F5932AAD}" destId="{F97D9627-521A-4ABF-B250-92ED55F1873C}" srcOrd="1" destOrd="0" presId="urn:microsoft.com/office/officeart/2009/3/layout/HorizontalOrganizationChart"/>
    <dgm:cxn modelId="{44DD164A-1C55-4A3E-BBFD-BC3D97998D0C}" type="presParOf" srcId="{2744279C-BCEF-4BF5-801F-B423F5932AAD}" destId="{7E3F91CB-D215-45EA-A891-6ABF814B8A78}" srcOrd="2" destOrd="0" presId="urn:microsoft.com/office/officeart/2009/3/layout/HorizontalOrganizationChart"/>
    <dgm:cxn modelId="{7CF4FD26-9F21-468A-BBB1-E7D224D2F9EA}" type="presParOf" srcId="{47C58671-0ABF-4BE9-B8BE-06D3BA7D7F67}" destId="{FA2D127B-35EB-4590-B332-B1E9BC661620}" srcOrd="2" destOrd="0" presId="urn:microsoft.com/office/officeart/2009/3/layout/HorizontalOrganizationChart"/>
    <dgm:cxn modelId="{0B4BECBF-20C5-4DC3-8C42-7C526B8915BF}" type="presParOf" srcId="{4507F23B-1408-449D-9C0B-23B800922C64}" destId="{6680D20C-F6A6-43C7-B93B-BADFED814D63}" srcOrd="2" destOrd="0" presId="urn:microsoft.com/office/officeart/2009/3/layout/HorizontalOrganizationChart"/>
    <dgm:cxn modelId="{9A644FBF-7DE1-457E-84F9-52234F712F73}" type="presParOf" srcId="{7B4373C2-5C41-40A6-8C2C-6048D55E0088}" destId="{AA9A9FAB-A9AC-4F50-953C-3DC7BDECB3FF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CA660A-CF95-48A4-B33A-D88D87E3B89F}">
      <dsp:nvSpPr>
        <dsp:cNvPr id="0" name=""/>
        <dsp:cNvSpPr/>
      </dsp:nvSpPr>
      <dsp:spPr>
        <a:xfrm>
          <a:off x="6634676" y="4451308"/>
          <a:ext cx="3901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0146" y="4572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84632-A65E-4E85-B694-7FA87F80C0C4}">
      <dsp:nvSpPr>
        <dsp:cNvPr id="0" name=""/>
        <dsp:cNvSpPr/>
      </dsp:nvSpPr>
      <dsp:spPr>
        <a:xfrm>
          <a:off x="4293799" y="3658214"/>
          <a:ext cx="390146" cy="838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5073" y="0"/>
              </a:lnTo>
              <a:lnTo>
                <a:pt x="195073" y="838814"/>
              </a:lnTo>
              <a:lnTo>
                <a:pt x="390146" y="83881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E022E-A8C3-4354-8A26-A34276CACCF8}">
      <dsp:nvSpPr>
        <dsp:cNvPr id="0" name=""/>
        <dsp:cNvSpPr/>
      </dsp:nvSpPr>
      <dsp:spPr>
        <a:xfrm>
          <a:off x="6634676" y="3612494"/>
          <a:ext cx="3901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0146" y="4572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E2DCDB-24C9-4283-A7B2-C419FA9A7C41}">
      <dsp:nvSpPr>
        <dsp:cNvPr id="0" name=""/>
        <dsp:cNvSpPr/>
      </dsp:nvSpPr>
      <dsp:spPr>
        <a:xfrm>
          <a:off x="4293799" y="3612494"/>
          <a:ext cx="3901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0146" y="4572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BBA8E2-B76A-4952-BF7D-AC71A1BBC451}">
      <dsp:nvSpPr>
        <dsp:cNvPr id="0" name=""/>
        <dsp:cNvSpPr/>
      </dsp:nvSpPr>
      <dsp:spPr>
        <a:xfrm>
          <a:off x="6634676" y="2773680"/>
          <a:ext cx="3901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0146" y="4572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C01DE2-036B-44CA-B3FE-9D2D97817A99}">
      <dsp:nvSpPr>
        <dsp:cNvPr id="0" name=""/>
        <dsp:cNvSpPr/>
      </dsp:nvSpPr>
      <dsp:spPr>
        <a:xfrm>
          <a:off x="4293799" y="2819400"/>
          <a:ext cx="390146" cy="838814"/>
        </a:xfrm>
        <a:custGeom>
          <a:avLst/>
          <a:gdLst/>
          <a:ahLst/>
          <a:cxnLst/>
          <a:rect l="0" t="0" r="0" b="0"/>
          <a:pathLst>
            <a:path>
              <a:moveTo>
                <a:pt x="0" y="838814"/>
              </a:moveTo>
              <a:lnTo>
                <a:pt x="195073" y="838814"/>
              </a:lnTo>
              <a:lnTo>
                <a:pt x="195073" y="0"/>
              </a:lnTo>
              <a:lnTo>
                <a:pt x="390146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C4BE20-B75D-4021-AF6F-F920CAEC02D7}">
      <dsp:nvSpPr>
        <dsp:cNvPr id="0" name=""/>
        <dsp:cNvSpPr/>
      </dsp:nvSpPr>
      <dsp:spPr>
        <a:xfrm>
          <a:off x="1952922" y="2609696"/>
          <a:ext cx="390146" cy="10485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5073" y="0"/>
              </a:lnTo>
              <a:lnTo>
                <a:pt x="195073" y="1048517"/>
              </a:lnTo>
              <a:lnTo>
                <a:pt x="390146" y="104851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1E1CB-BD20-484F-8546-D3FAD6D1D395}">
      <dsp:nvSpPr>
        <dsp:cNvPr id="0" name=""/>
        <dsp:cNvSpPr/>
      </dsp:nvSpPr>
      <dsp:spPr>
        <a:xfrm>
          <a:off x="4293799" y="1561178"/>
          <a:ext cx="390146" cy="4194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5073" y="0"/>
              </a:lnTo>
              <a:lnTo>
                <a:pt x="195073" y="419407"/>
              </a:lnTo>
              <a:lnTo>
                <a:pt x="390146" y="41940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D68502-1E3C-4AE1-A458-5A4DD52DDB2D}">
      <dsp:nvSpPr>
        <dsp:cNvPr id="0" name=""/>
        <dsp:cNvSpPr/>
      </dsp:nvSpPr>
      <dsp:spPr>
        <a:xfrm>
          <a:off x="4293799" y="1141771"/>
          <a:ext cx="390146" cy="419407"/>
        </a:xfrm>
        <a:custGeom>
          <a:avLst/>
          <a:gdLst/>
          <a:ahLst/>
          <a:cxnLst/>
          <a:rect l="0" t="0" r="0" b="0"/>
          <a:pathLst>
            <a:path>
              <a:moveTo>
                <a:pt x="0" y="419407"/>
              </a:moveTo>
              <a:lnTo>
                <a:pt x="195073" y="419407"/>
              </a:lnTo>
              <a:lnTo>
                <a:pt x="195073" y="0"/>
              </a:lnTo>
              <a:lnTo>
                <a:pt x="390146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1CD0AE-EB29-4B5E-8442-48CA19F7F172}">
      <dsp:nvSpPr>
        <dsp:cNvPr id="0" name=""/>
        <dsp:cNvSpPr/>
      </dsp:nvSpPr>
      <dsp:spPr>
        <a:xfrm>
          <a:off x="1952922" y="1561178"/>
          <a:ext cx="390146" cy="1048517"/>
        </a:xfrm>
        <a:custGeom>
          <a:avLst/>
          <a:gdLst/>
          <a:ahLst/>
          <a:cxnLst/>
          <a:rect l="0" t="0" r="0" b="0"/>
          <a:pathLst>
            <a:path>
              <a:moveTo>
                <a:pt x="0" y="1048517"/>
              </a:moveTo>
              <a:lnTo>
                <a:pt x="195073" y="1048517"/>
              </a:lnTo>
              <a:lnTo>
                <a:pt x="195073" y="0"/>
              </a:lnTo>
              <a:lnTo>
                <a:pt x="390146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88E765-AC75-483C-9FAB-FD1FEB8F51E8}">
      <dsp:nvSpPr>
        <dsp:cNvPr id="0" name=""/>
        <dsp:cNvSpPr/>
      </dsp:nvSpPr>
      <dsp:spPr>
        <a:xfrm>
          <a:off x="2191" y="2312210"/>
          <a:ext cx="1950730" cy="5949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MainPage</a:t>
          </a:r>
          <a:endParaRPr lang="en-US" sz="1800" kern="1200" dirty="0"/>
        </a:p>
      </dsp:txBody>
      <dsp:txXfrm>
        <a:off x="2191" y="2312210"/>
        <a:ext cx="1950730" cy="594972"/>
      </dsp:txXfrm>
    </dsp:sp>
    <dsp:sp modelId="{C6F1FBB0-F84E-48A4-8838-4D07B2ED8C45}">
      <dsp:nvSpPr>
        <dsp:cNvPr id="0" name=""/>
        <dsp:cNvSpPr/>
      </dsp:nvSpPr>
      <dsp:spPr>
        <a:xfrm>
          <a:off x="2343068" y="1263692"/>
          <a:ext cx="1950730" cy="5949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MainPageVM</a:t>
          </a:r>
          <a:endParaRPr lang="en-US" sz="1800" kern="1200" dirty="0"/>
        </a:p>
      </dsp:txBody>
      <dsp:txXfrm>
        <a:off x="2343068" y="1263692"/>
        <a:ext cx="1950730" cy="594972"/>
      </dsp:txXfrm>
    </dsp:sp>
    <dsp:sp modelId="{D2BDE33E-BD44-4560-B2C2-B996B553B486}">
      <dsp:nvSpPr>
        <dsp:cNvPr id="0" name=""/>
        <dsp:cNvSpPr/>
      </dsp:nvSpPr>
      <dsp:spPr>
        <a:xfrm>
          <a:off x="4683945" y="844285"/>
          <a:ext cx="1950730" cy="5949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ImageSource</a:t>
          </a:r>
          <a:endParaRPr lang="en-US" sz="1800" kern="1200" dirty="0"/>
        </a:p>
      </dsp:txBody>
      <dsp:txXfrm>
        <a:off x="4683945" y="844285"/>
        <a:ext cx="1950730" cy="594972"/>
      </dsp:txXfrm>
    </dsp:sp>
    <dsp:sp modelId="{348D64E5-DF46-4042-AAAA-AD3CF2887EC3}">
      <dsp:nvSpPr>
        <dsp:cNvPr id="0" name=""/>
        <dsp:cNvSpPr/>
      </dsp:nvSpPr>
      <dsp:spPr>
        <a:xfrm>
          <a:off x="4683945" y="1683099"/>
          <a:ext cx="1950730" cy="5949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WatermarkText</a:t>
          </a:r>
          <a:endParaRPr lang="en-US" sz="1800" kern="1200" dirty="0"/>
        </a:p>
      </dsp:txBody>
      <dsp:txXfrm>
        <a:off x="4683945" y="1683099"/>
        <a:ext cx="1950730" cy="594972"/>
      </dsp:txXfrm>
    </dsp:sp>
    <dsp:sp modelId="{EF8E02FA-0188-4AC5-852C-02D480E1B1C7}">
      <dsp:nvSpPr>
        <dsp:cNvPr id="0" name=""/>
        <dsp:cNvSpPr/>
      </dsp:nvSpPr>
      <dsp:spPr>
        <a:xfrm>
          <a:off x="2343068" y="3360727"/>
          <a:ext cx="1950730" cy="5949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Plugins</a:t>
          </a:r>
          <a:endParaRPr lang="en-US" sz="1800" kern="1200" dirty="0"/>
        </a:p>
      </dsp:txBody>
      <dsp:txXfrm>
        <a:off x="2343068" y="3360727"/>
        <a:ext cx="1950730" cy="594972"/>
      </dsp:txXfrm>
    </dsp:sp>
    <dsp:sp modelId="{176F0BFA-30CB-480A-8313-75612AEE199C}">
      <dsp:nvSpPr>
        <dsp:cNvPr id="0" name=""/>
        <dsp:cNvSpPr/>
      </dsp:nvSpPr>
      <dsp:spPr>
        <a:xfrm>
          <a:off x="4683945" y="2521913"/>
          <a:ext cx="1950730" cy="5949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Watermark</a:t>
          </a:r>
          <a:endParaRPr lang="en-US" sz="1800" kern="1200" dirty="0"/>
        </a:p>
      </dsp:txBody>
      <dsp:txXfrm>
        <a:off x="4683945" y="2521913"/>
        <a:ext cx="1950730" cy="594972"/>
      </dsp:txXfrm>
    </dsp:sp>
    <dsp:sp modelId="{89319BB1-A038-4BA4-B3D7-51954192EBF7}">
      <dsp:nvSpPr>
        <dsp:cNvPr id="0" name=""/>
        <dsp:cNvSpPr/>
      </dsp:nvSpPr>
      <dsp:spPr>
        <a:xfrm>
          <a:off x="7024822" y="2521913"/>
          <a:ext cx="1950730" cy="5949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MainPageVM</a:t>
          </a:r>
          <a:endParaRPr lang="en-US" sz="1800" kern="1200" dirty="0"/>
        </a:p>
      </dsp:txBody>
      <dsp:txXfrm>
        <a:off x="7024822" y="2521913"/>
        <a:ext cx="1950730" cy="594972"/>
      </dsp:txXfrm>
    </dsp:sp>
    <dsp:sp modelId="{11286036-8A8B-40D4-A1F7-17E1F1839DC8}">
      <dsp:nvSpPr>
        <dsp:cNvPr id="0" name=""/>
        <dsp:cNvSpPr/>
      </dsp:nvSpPr>
      <dsp:spPr>
        <a:xfrm>
          <a:off x="4683945" y="3360727"/>
          <a:ext cx="1950730" cy="5949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Rotate</a:t>
          </a:r>
          <a:endParaRPr lang="en-US" sz="1800" kern="1200" dirty="0"/>
        </a:p>
      </dsp:txBody>
      <dsp:txXfrm>
        <a:off x="4683945" y="3360727"/>
        <a:ext cx="1950730" cy="594972"/>
      </dsp:txXfrm>
    </dsp:sp>
    <dsp:sp modelId="{BF4D41F2-137C-4B44-8B92-56E57D55544D}">
      <dsp:nvSpPr>
        <dsp:cNvPr id="0" name=""/>
        <dsp:cNvSpPr/>
      </dsp:nvSpPr>
      <dsp:spPr>
        <a:xfrm>
          <a:off x="7024822" y="3360727"/>
          <a:ext cx="1950730" cy="5949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MainPageVM</a:t>
          </a:r>
          <a:endParaRPr lang="en-US" sz="1800" kern="1200" dirty="0"/>
        </a:p>
      </dsp:txBody>
      <dsp:txXfrm>
        <a:off x="7024822" y="3360727"/>
        <a:ext cx="1950730" cy="594972"/>
      </dsp:txXfrm>
    </dsp:sp>
    <dsp:sp modelId="{3D660715-EB8E-4C28-915D-F9F33A40D90E}">
      <dsp:nvSpPr>
        <dsp:cNvPr id="0" name=""/>
        <dsp:cNvSpPr/>
      </dsp:nvSpPr>
      <dsp:spPr>
        <a:xfrm>
          <a:off x="4683945" y="4199541"/>
          <a:ext cx="1950730" cy="5949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Zoom</a:t>
          </a:r>
          <a:endParaRPr lang="en-US" sz="1800" kern="1200" dirty="0"/>
        </a:p>
      </dsp:txBody>
      <dsp:txXfrm>
        <a:off x="4683945" y="4199541"/>
        <a:ext cx="1950730" cy="594972"/>
      </dsp:txXfrm>
    </dsp:sp>
    <dsp:sp modelId="{3B4E18C5-9920-4423-964D-33CBD3C9BC3E}">
      <dsp:nvSpPr>
        <dsp:cNvPr id="0" name=""/>
        <dsp:cNvSpPr/>
      </dsp:nvSpPr>
      <dsp:spPr>
        <a:xfrm>
          <a:off x="7024822" y="4199541"/>
          <a:ext cx="1950730" cy="5949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MainPageVM</a:t>
          </a:r>
          <a:endParaRPr lang="en-US" sz="1800" kern="1200" dirty="0"/>
        </a:p>
      </dsp:txBody>
      <dsp:txXfrm>
        <a:off x="7024822" y="4199541"/>
        <a:ext cx="1950730" cy="594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12CD26-848F-4D6E-BA0A-E591599D50EA}" type="datetimeFigureOut">
              <a:rPr lang="en-US"/>
              <a:pPr>
                <a:defRPr/>
              </a:pPr>
              <a:t>4/7/2011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7213366-1FF3-4740-95FD-7BE773BAB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47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56383-6E91-47B3-857C-5736695C329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 hasCustomPrompt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 eaLnBrk="1" latinLnBrk="0" hangingPunct="1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4/7/2011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4/7/2011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4/7/2011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>
            <a:lvl2pPr>
              <a:buClr>
                <a:schemeClr val="accent1">
                  <a:lumMod val="40000"/>
                  <a:lumOff val="60000"/>
                </a:schemeClr>
              </a:buClr>
              <a:defRPr/>
            </a:lvl2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4/7/2011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4/7/2011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0595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0595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4/7/2011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4/7/2011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4/7/2011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4/7/2011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4/7/2011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65E78-7531-4A35-B2D1-4C9923EBC7DC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4/7/2011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2547CB-CD10-498F-B858-22A849D5EF91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D765E78-7531-4A35-B2D1-4C9923EBC7DC}" type="datetimeFigureOut">
              <a:rPr lang="en-US" smtClean="0">
                <a:solidFill>
                  <a:srgbClr val="04617B">
                    <a:shade val="90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4/7/2011</a:t>
            </a:fld>
            <a:endParaRPr lang="en-US">
              <a:solidFill>
                <a:srgbClr val="04617B">
                  <a:shade val="90000"/>
                </a:srgbClr>
              </a:solidFill>
              <a:latin typeface="Calibri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4617B">
                  <a:shade val="90000"/>
                </a:srgbClr>
              </a:solidFill>
              <a:latin typeface="Calibri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52547CB-CD10-498F-B858-22A849D5EF91}" type="slidenum">
              <a:rPr lang="en-US" smtClean="0">
                <a:solidFill>
                  <a:srgbClr val="04617B">
                    <a:shade val="90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  <a:latin typeface="Calibri"/>
            </a:endParaRPr>
          </a:p>
        </p:txBody>
      </p:sp>
      <p:sp>
        <p:nvSpPr>
          <p:cNvPr id="14" name="Freeform 13"/>
          <p:cNvSpPr/>
          <p:nvPr userDrawn="1"/>
        </p:nvSpPr>
        <p:spPr>
          <a:xfrm>
            <a:off x="0" y="0"/>
            <a:ext cx="9144000" cy="1006348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7522"/>
              <a:gd name="connsiteX1" fmla="*/ 21600 w 21600"/>
              <a:gd name="connsiteY1" fmla="*/ 0 h 27522"/>
              <a:gd name="connsiteX2" fmla="*/ 21600 w 21600"/>
              <a:gd name="connsiteY2" fmla="*/ 17322 h 27522"/>
              <a:gd name="connsiteX3" fmla="*/ 0 w 21600"/>
              <a:gd name="connsiteY3" fmla="*/ 23772 h 27522"/>
              <a:gd name="connsiteX4" fmla="*/ 0 w 21600"/>
              <a:gd name="connsiteY4" fmla="*/ 0 h 27522"/>
              <a:gd name="connsiteX0" fmla="*/ 0 w 21600"/>
              <a:gd name="connsiteY0" fmla="*/ 0 h 27522"/>
              <a:gd name="connsiteX1" fmla="*/ 21600 w 21600"/>
              <a:gd name="connsiteY1" fmla="*/ 0 h 27522"/>
              <a:gd name="connsiteX2" fmla="*/ 21600 w 21600"/>
              <a:gd name="connsiteY2" fmla="*/ 6522 h 27522"/>
              <a:gd name="connsiteX3" fmla="*/ 0 w 21600"/>
              <a:gd name="connsiteY3" fmla="*/ 23772 h 27522"/>
              <a:gd name="connsiteX4" fmla="*/ 0 w 21600"/>
              <a:gd name="connsiteY4" fmla="*/ 0 h 27522"/>
              <a:gd name="connsiteX0" fmla="*/ 0 w 21600"/>
              <a:gd name="connsiteY0" fmla="*/ 0 h 23772"/>
              <a:gd name="connsiteX1" fmla="*/ 21600 w 21600"/>
              <a:gd name="connsiteY1" fmla="*/ 0 h 23772"/>
              <a:gd name="connsiteX2" fmla="*/ 21600 w 21600"/>
              <a:gd name="connsiteY2" fmla="*/ 6522 h 23772"/>
              <a:gd name="connsiteX3" fmla="*/ 0 w 21600"/>
              <a:gd name="connsiteY3" fmla="*/ 23772 h 23772"/>
              <a:gd name="connsiteX4" fmla="*/ 0 w 21600"/>
              <a:gd name="connsiteY4" fmla="*/ 0 h 23772"/>
              <a:gd name="connsiteX0" fmla="*/ 0 w 21600"/>
              <a:gd name="connsiteY0" fmla="*/ 0 h 23772"/>
              <a:gd name="connsiteX1" fmla="*/ 21600 w 21600"/>
              <a:gd name="connsiteY1" fmla="*/ 0 h 23772"/>
              <a:gd name="connsiteX2" fmla="*/ 21600 w 21600"/>
              <a:gd name="connsiteY2" fmla="*/ 6522 h 23772"/>
              <a:gd name="connsiteX3" fmla="*/ 0 w 21600"/>
              <a:gd name="connsiteY3" fmla="*/ 23772 h 23772"/>
              <a:gd name="connsiteX4" fmla="*/ 0 w 21600"/>
              <a:gd name="connsiteY4" fmla="*/ 0 h 23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3772">
                <a:moveTo>
                  <a:pt x="0" y="0"/>
                </a:moveTo>
                <a:lnTo>
                  <a:pt x="21600" y="0"/>
                </a:lnTo>
                <a:lnTo>
                  <a:pt x="21600" y="6522"/>
                </a:lnTo>
                <a:cubicBezTo>
                  <a:pt x="10800" y="6522"/>
                  <a:pt x="7553" y="10364"/>
                  <a:pt x="0" y="23772"/>
                </a:cubicBezTo>
                <a:lnTo>
                  <a:pt x="0" y="0"/>
                </a:lnTo>
                <a:close/>
              </a:path>
            </a:pathLst>
          </a:custGeom>
          <a:solidFill>
            <a:srgbClr val="969696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reeform 16"/>
          <p:cNvSpPr/>
          <p:nvPr userDrawn="1"/>
        </p:nvSpPr>
        <p:spPr>
          <a:xfrm>
            <a:off x="0" y="0"/>
            <a:ext cx="9144000" cy="864023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868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8682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8242"/>
              <a:gd name="connsiteX1" fmla="*/ 21600 w 21600"/>
              <a:gd name="connsiteY1" fmla="*/ 0 h 28242"/>
              <a:gd name="connsiteX2" fmla="*/ 21600 w 21600"/>
              <a:gd name="connsiteY2" fmla="*/ 8682 h 28242"/>
              <a:gd name="connsiteX3" fmla="*/ 0 w 21600"/>
              <a:gd name="connsiteY3" fmla="*/ 24492 h 28242"/>
              <a:gd name="connsiteX4" fmla="*/ 0 w 21600"/>
              <a:gd name="connsiteY4" fmla="*/ 0 h 28242"/>
              <a:gd name="connsiteX0" fmla="*/ 0 w 21600"/>
              <a:gd name="connsiteY0" fmla="*/ 0 h 24492"/>
              <a:gd name="connsiteX1" fmla="*/ 21600 w 21600"/>
              <a:gd name="connsiteY1" fmla="*/ 0 h 24492"/>
              <a:gd name="connsiteX2" fmla="*/ 21600 w 21600"/>
              <a:gd name="connsiteY2" fmla="*/ 8682 h 24492"/>
              <a:gd name="connsiteX3" fmla="*/ 0 w 21600"/>
              <a:gd name="connsiteY3" fmla="*/ 24492 h 24492"/>
              <a:gd name="connsiteX4" fmla="*/ 0 w 21600"/>
              <a:gd name="connsiteY4" fmla="*/ 0 h 24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4492">
                <a:moveTo>
                  <a:pt x="0" y="0"/>
                </a:moveTo>
                <a:lnTo>
                  <a:pt x="21600" y="0"/>
                </a:lnTo>
                <a:lnTo>
                  <a:pt x="21600" y="8682"/>
                </a:lnTo>
                <a:cubicBezTo>
                  <a:pt x="10800" y="8682"/>
                  <a:pt x="8023" y="8914"/>
                  <a:pt x="0" y="24492"/>
                </a:cubicBezTo>
                <a:lnTo>
                  <a:pt x="0" y="0"/>
                </a:lnTo>
                <a:close/>
              </a:path>
            </a:pathLst>
          </a:custGeom>
          <a:solidFill>
            <a:srgbClr val="969696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endewey.com/blo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twitter.com/bendewey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hannel9.msdn.com/shows/SilverlightTV/" TargetMode="External"/><Relationship Id="rId2" Type="http://schemas.openxmlformats.org/officeDocument/2006/relationships/hyperlink" Target="http://microsoftpdc.com/Sessions/FT2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twitter.com/bendewey" TargetMode="External"/><Relationship Id="rId2" Type="http://schemas.openxmlformats.org/officeDocument/2006/relationships/hyperlink" Target="mailto:ben@bendewey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8385048" cy="1828800"/>
          </a:xfrm>
        </p:spPr>
        <p:txBody>
          <a:bodyPr>
            <a:noAutofit/>
          </a:bodyPr>
          <a:lstStyle/>
          <a:p>
            <a:r>
              <a:rPr lang="en-US" sz="4400" dirty="0" smtClean="0"/>
              <a:t>Building Modular Silverlight Applications with the</a:t>
            </a:r>
            <a:br>
              <a:rPr lang="en-US" sz="4400" dirty="0" smtClean="0"/>
            </a:br>
            <a:r>
              <a:rPr lang="en-US" sz="4400" dirty="0" smtClean="0"/>
              <a:t>Managed Extensibility Framework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867464"/>
          </a:xfrm>
        </p:spPr>
        <p:txBody>
          <a:bodyPr>
            <a:normAutofit/>
          </a:bodyPr>
          <a:lstStyle/>
          <a:p>
            <a:r>
              <a:rPr lang="en-US" dirty="0" smtClean="0"/>
              <a:t>By, Ben Dewey</a:t>
            </a:r>
          </a:p>
          <a:p>
            <a:r>
              <a:rPr lang="en-US" sz="1600" dirty="0" smtClean="0"/>
              <a:t>Senior Software Developer</a:t>
            </a:r>
          </a:p>
          <a:p>
            <a:r>
              <a:rPr lang="en-US" sz="1600" dirty="0" err="1" smtClean="0"/>
              <a:t>Tallan</a:t>
            </a:r>
            <a:r>
              <a:rPr lang="en-US" sz="1600" dirty="0" smtClean="0"/>
              <a:t>, </a:t>
            </a:r>
            <a:r>
              <a:rPr lang="en-US" sz="1600" dirty="0" err="1" smtClean="0"/>
              <a:t>Inc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>
                <a:hlinkClick r:id="rId3"/>
              </a:rPr>
              <a:t>http://bendewey.com/blog</a:t>
            </a:r>
            <a:endParaRPr lang="en-US" sz="1600" dirty="0" smtClean="0"/>
          </a:p>
          <a:p>
            <a:r>
              <a:rPr lang="en-US" sz="1600" dirty="0" smtClean="0">
                <a:hlinkClick r:id="rId4"/>
              </a:rPr>
              <a:t>http://twitter.com/bendewey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Packages Dynamically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1816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DeploymentCatalog</a:t>
            </a:r>
            <a:r>
              <a:rPr lang="en-US" dirty="0" smtClean="0"/>
              <a:t>,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DeploymentCatalogService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/>
              <a:t>*	</a:t>
            </a:r>
            <a:r>
              <a:rPr lang="en-US" sz="2400" dirty="0" err="1" smtClean="0"/>
              <a:t>DeploymentCatalogService</a:t>
            </a:r>
            <a:r>
              <a:rPr lang="en-US" sz="2400" dirty="0" smtClean="0"/>
              <a:t> is not included in </a:t>
            </a:r>
            <a:r>
              <a:rPr lang="en-US" sz="2400" dirty="0" err="1" smtClean="0"/>
              <a:t>System.ComponentModel.Composition</a:t>
            </a:r>
            <a:r>
              <a:rPr lang="en-US" sz="2400" dirty="0" smtClean="0"/>
              <a:t>, comes with the </a:t>
            </a:r>
            <a:r>
              <a:rPr lang="en-US" sz="2400" dirty="0" err="1" smtClean="0"/>
              <a:t>DeploymentCatalogSample</a:t>
            </a:r>
            <a:r>
              <a:rPr lang="en-US" sz="2400" dirty="0" smtClean="0"/>
              <a:t> Sample application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3897868"/>
            <a:ext cx="7620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DeploymentCatalogService.AddXap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"MefHolidayShapes.xap"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1981200"/>
            <a:ext cx="77724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catalog =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DeploymentCatalog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"MefHolidayShapes.xap"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catalog.DownloadCompleted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+= 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catalog_DownloadCompleted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catalog.DownloadAsync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534400" cy="4572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http://mef.codeplex.com</a:t>
            </a:r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http://microsoftpdc.com/Sessions/FT24</a:t>
            </a:r>
            <a:endParaRPr lang="en-US" dirty="0" smtClean="0"/>
          </a:p>
          <a:p>
            <a:pPr lvl="1"/>
            <a:r>
              <a:rPr lang="en-US" dirty="0" smtClean="0"/>
              <a:t>Building Extensible Rich Internet Applications with the Managed Extensibility Framework (Glenn Block)</a:t>
            </a:r>
          </a:p>
          <a:p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http://channel9.msdn.com/shows/SilverlightTV/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Design Toolbox</a:t>
            </a:r>
            <a:endParaRPr lang="en-US" dirty="0"/>
          </a:p>
        </p:txBody>
      </p:sp>
      <p:pic>
        <p:nvPicPr>
          <p:cNvPr id="4" name="Content Placeholder 3" descr="avata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2971800"/>
            <a:ext cx="2095500" cy="2762250"/>
          </a:xfrm>
        </p:spPr>
      </p:pic>
      <p:sp>
        <p:nvSpPr>
          <p:cNvPr id="5" name="TextBox 4"/>
          <p:cNvSpPr txBox="1"/>
          <p:nvPr/>
        </p:nvSpPr>
        <p:spPr>
          <a:xfrm>
            <a:off x="762000" y="2133600"/>
            <a:ext cx="7314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http://microsoft.com/design/toolbox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smtClean="0"/>
              <a:t>Thank You</a:t>
            </a:r>
            <a:endParaRPr lang="en-US" sz="5400" dirty="0" smtClean="0"/>
          </a:p>
        </p:txBody>
      </p:sp>
      <p:sp>
        <p:nvSpPr>
          <p:cNvPr id="22531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ben@bendewey.com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http://twitter.com/bendewey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knowledge of</a:t>
            </a:r>
          </a:p>
          <a:p>
            <a:pPr lvl="1"/>
            <a:r>
              <a:rPr lang="en-US" dirty="0" smtClean="0"/>
              <a:t>Silverlight</a:t>
            </a:r>
          </a:p>
          <a:p>
            <a:pPr lvl="1"/>
            <a:r>
              <a:rPr lang="en-US" dirty="0" smtClean="0"/>
              <a:t>Model-View-</a:t>
            </a:r>
            <a:r>
              <a:rPr lang="en-US" dirty="0" err="1" smtClean="0"/>
              <a:t>ViewModel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Nice to have knowledge of</a:t>
            </a:r>
          </a:p>
          <a:p>
            <a:pPr lvl="1"/>
            <a:r>
              <a:rPr lang="en-US" dirty="0" smtClean="0"/>
              <a:t>Loosely Coupled Application Architecture</a:t>
            </a:r>
          </a:p>
          <a:p>
            <a:pPr lvl="1"/>
            <a:r>
              <a:rPr lang="en-US" dirty="0" smtClean="0"/>
              <a:t>Inversion of Control Containers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Managed Extensibility Framework</a:t>
            </a:r>
          </a:p>
          <a:p>
            <a:r>
              <a:rPr lang="en-US" dirty="0" smtClean="0"/>
              <a:t>MEF Basics</a:t>
            </a:r>
          </a:p>
          <a:p>
            <a:pPr lvl="1"/>
            <a:r>
              <a:rPr lang="en-US" dirty="0" smtClean="0"/>
              <a:t>Export, Import, Compose</a:t>
            </a:r>
          </a:p>
          <a:p>
            <a:r>
              <a:rPr lang="en-US" dirty="0" smtClean="0"/>
              <a:t>Describing your exports with Metadata</a:t>
            </a:r>
          </a:p>
          <a:p>
            <a:r>
              <a:rPr lang="en-US" dirty="0" smtClean="0"/>
              <a:t>Loading Packages Dynamically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76600" y="4648200"/>
            <a:ext cx="5715000" cy="16002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Loosely Couple Architecture</a:t>
            </a:r>
          </a:p>
          <a:p>
            <a:pPr lvl="1"/>
            <a:r>
              <a:rPr lang="en-US" dirty="0" smtClean="0"/>
              <a:t>Extract functionality to Interfaces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Inversion </a:t>
            </a:r>
            <a:r>
              <a:rPr lang="en-US" dirty="0" smtClean="0"/>
              <a:t>of Control Containers</a:t>
            </a:r>
          </a:p>
          <a:p>
            <a:pPr lvl="1"/>
            <a:r>
              <a:rPr lang="en-US" dirty="0" smtClean="0"/>
              <a:t>Dependency Injection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505200" y="5029200"/>
            <a:ext cx="495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obj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MyPlugin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r"/>
            <a:endParaRPr lang="en-US" dirty="0" smtClean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  <a:p>
            <a:pPr algn="r"/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obj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IoC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Resolve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&gt;();</a:t>
            </a:r>
            <a:endParaRPr lang="en-US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&quot;No&quot; Symbol 4"/>
          <p:cNvSpPr/>
          <p:nvPr/>
        </p:nvSpPr>
        <p:spPr>
          <a:xfrm>
            <a:off x="8382000" y="4876800"/>
            <a:ext cx="533400" cy="533400"/>
          </a:xfrm>
          <a:prstGeom prst="noSmoking">
            <a:avLst/>
          </a:prstGeom>
          <a:solidFill>
            <a:srgbClr val="D60000">
              <a:alpha val="30196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miley Face 5"/>
          <p:cNvSpPr/>
          <p:nvPr/>
        </p:nvSpPr>
        <p:spPr>
          <a:xfrm>
            <a:off x="8382000" y="5486400"/>
            <a:ext cx="533400" cy="533400"/>
          </a:xfrm>
          <a:prstGeom prst="smileyFace">
            <a:avLst/>
          </a:prstGeom>
          <a:solidFill>
            <a:srgbClr val="FFFF00">
              <a:alpha val="60000"/>
            </a:srgbClr>
          </a:solidFill>
          <a:ln>
            <a:solidFill>
              <a:srgbClr val="00000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33600" y="2590800"/>
            <a:ext cx="6864409" cy="64633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SqlServerDataService</a:t>
            </a:r>
            <a:r>
              <a:rPr lang="en-US" dirty="0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 </a:t>
            </a:r>
            <a:r>
              <a:rPr lang="en-US" dirty="0" err="1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IDataService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 }</a:t>
            </a:r>
            <a:endParaRPr lang="en-US" dirty="0" smtClean="0">
              <a:solidFill>
                <a:srgbClr val="0000CC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dirty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OracleDataService</a:t>
            </a:r>
            <a:r>
              <a:rPr lang="en-US" dirty="0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IDataService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 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MEF is the Managed Extensibility Framework</a:t>
            </a:r>
          </a:p>
          <a:p>
            <a:pPr lvl="1"/>
            <a:r>
              <a:rPr lang="en-US" dirty="0" smtClean="0"/>
              <a:t>Create based on the needs of the VS2010 team</a:t>
            </a:r>
          </a:p>
          <a:p>
            <a:pPr lvl="1"/>
            <a:r>
              <a:rPr lang="en-US" dirty="0" smtClean="0"/>
              <a:t>MEF Preview 9 for SL3 and In the Box for SL4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Why would you want to use it?</a:t>
            </a:r>
          </a:p>
          <a:p>
            <a:pPr lvl="1"/>
            <a:r>
              <a:rPr lang="en-US" dirty="0" smtClean="0"/>
              <a:t>Loosely Coupled Application</a:t>
            </a:r>
          </a:p>
          <a:p>
            <a:pPr lvl="1"/>
            <a:r>
              <a:rPr lang="en-US" dirty="0" err="1" smtClean="0"/>
              <a:t>Plugin</a:t>
            </a:r>
            <a:r>
              <a:rPr lang="en-US" dirty="0" smtClean="0"/>
              <a:t> Architecture</a:t>
            </a:r>
          </a:p>
          <a:p>
            <a:pPr lvl="1"/>
            <a:r>
              <a:rPr lang="en-US" dirty="0" smtClean="0"/>
              <a:t>Limit initial XAP download time.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MEF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98532"/>
          </a:xfrm>
        </p:spPr>
        <p:txBody>
          <a:bodyPr>
            <a:normAutofit/>
          </a:bodyPr>
          <a:lstStyle/>
          <a:p>
            <a:r>
              <a:rPr lang="en-US" dirty="0" smtClean="0"/>
              <a:t>Export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Import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dirty="0" smtClean="0"/>
              <a:t>Compose</a:t>
            </a:r>
          </a:p>
          <a:p>
            <a:pPr lvl="1"/>
            <a:r>
              <a:rPr lang="en-US" dirty="0" smtClean="0"/>
              <a:t>Populates the entire object graph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0" y="6172200"/>
            <a:ext cx="6096000" cy="369332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CompositionInitializer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.SatisfyImports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);</a:t>
            </a:r>
            <a:endParaRPr lang="en-US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048000"/>
            <a:ext cx="62484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Import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{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get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set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 }</a:t>
            </a:r>
            <a:endParaRPr lang="en-US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1600200"/>
            <a:ext cx="6248400" cy="92333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Export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typeof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))]</a:t>
            </a:r>
          </a:p>
          <a:p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MyPlugin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endParaRPr lang="en-US" dirty="0" smtClean="0">
              <a:solidFill>
                <a:srgbClr val="008B8B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 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0" y="3837801"/>
            <a:ext cx="62484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ImportMany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IEnumerable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&gt; 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 {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get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set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 }</a:t>
            </a:r>
            <a:endParaRPr lang="en-US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7000" y="4611469"/>
            <a:ext cx="62484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ImportingConstructor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]</a:t>
            </a:r>
          </a:p>
          <a:p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MyClass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r>
              <a:rPr lang="en-US" dirty="0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plugin) {}</a:t>
            </a:r>
            <a:endParaRPr lang="en-US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Composition Graph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58682"/>
              </p:ext>
            </p:extLst>
          </p:nvPr>
        </p:nvGraphicFramePr>
        <p:xfrm>
          <a:off x="76200" y="838200"/>
          <a:ext cx="8977745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1913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Describing your Exports with Metadata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</a:t>
            </a:r>
            <a:r>
              <a:rPr lang="en-US" dirty="0" err="1" smtClean="0"/>
              <a:t>ExportMetadataAttribute</a:t>
            </a:r>
            <a:r>
              <a:rPr lang="en-US" dirty="0" smtClean="0"/>
              <a:t> (0-many)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Binds using the Lazy&lt;T, </a:t>
            </a:r>
            <a:r>
              <a:rPr lang="en-US" dirty="0" err="1" smtClean="0"/>
              <a:t>TMetadata</a:t>
            </a:r>
            <a:r>
              <a:rPr lang="en-US" dirty="0" smtClean="0"/>
              <a:t>&gt; object to a strongly typed interface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2133600"/>
            <a:ext cx="533400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Export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typeof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))]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ExportMetadata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“Order”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, 1)]</a:t>
            </a:r>
          </a:p>
          <a:p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public class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MyPlugin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: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</a:t>
            </a:r>
            <a:endParaRPr lang="en-US" dirty="0" smtClean="0">
              <a:solidFill>
                <a:srgbClr val="008B8B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 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67000" y="4895671"/>
            <a:ext cx="5334000" cy="120032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public interface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IPluginMetadata</a:t>
            </a:r>
            <a:endParaRPr lang="en-US" dirty="0" smtClean="0">
              <a:solidFill>
                <a:srgbClr val="008B8B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Order {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get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set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 }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Imports get set whenever new Exports become available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362200"/>
            <a:ext cx="6781800" cy="646331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ImportMany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AllowRecomposition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=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)]</a:t>
            </a:r>
          </a:p>
          <a:p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IEnumerable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solidFill>
                  <a:srgbClr val="008B8B"/>
                </a:solidFill>
                <a:latin typeface="Consolas" pitchFamily="49" charset="0"/>
                <a:cs typeface="Consolas" pitchFamily="49" charset="0"/>
              </a:rPr>
              <a:t>IShape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&gt; Shapes {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get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set</a:t>
            </a:r>
            <a:r>
              <a:rPr lang="en-US" dirty="0" smtClean="0">
                <a:solidFill>
                  <a:schemeClr val="bg1"/>
                </a:solidFill>
                <a:latin typeface="Consolas" pitchFamily="49" charset="0"/>
                <a:cs typeface="Consolas" pitchFamily="49" charset="0"/>
              </a:rPr>
              <a:t>; }</a:t>
            </a:r>
            <a:endParaRPr lang="en-US" dirty="0">
              <a:solidFill>
                <a:schemeClr val="bg1"/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10854</TotalTime>
  <Words>351</Words>
  <Application>Microsoft Office PowerPoint</Application>
  <PresentationFormat>On-screen Show (4:3)</PresentationFormat>
  <Paragraphs>125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Building Modular Silverlight Applications with the Managed Extensibility Framework</vt:lpstr>
      <vt:lpstr>Assumptions</vt:lpstr>
      <vt:lpstr>Overview</vt:lpstr>
      <vt:lpstr>Preface</vt:lpstr>
      <vt:lpstr>What is MEF</vt:lpstr>
      <vt:lpstr>MEF Basics</vt:lpstr>
      <vt:lpstr>Object Composition Graph</vt:lpstr>
      <vt:lpstr>Describing your Exports with Metadata</vt:lpstr>
      <vt:lpstr>Recomposition</vt:lpstr>
      <vt:lpstr>Loading Packages Dynamically</vt:lpstr>
      <vt:lpstr>Links</vt:lpstr>
      <vt:lpstr>Microsoft Design Toolbox</vt:lpstr>
      <vt:lpstr>Thank You</vt:lpstr>
    </vt:vector>
  </TitlesOfParts>
  <Company>Microdesk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Bohlen (sbohlen@hotmail.com)</dc:creator>
  <cp:lastModifiedBy>Ben Dewey</cp:lastModifiedBy>
  <cp:revision>338</cp:revision>
  <dcterms:created xsi:type="dcterms:W3CDTF">2008-09-22T00:48:41Z</dcterms:created>
  <dcterms:modified xsi:type="dcterms:W3CDTF">2011-04-07T23:37:21Z</dcterms:modified>
</cp:coreProperties>
</file>